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 id="2147483706" r:id="rId3"/>
    <p:sldMasterId id="2147483707" r:id="rId4"/>
  </p:sldMasterIdLst>
  <p:notesMasterIdLst>
    <p:notesMasterId r:id="rId5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x="9144000" cy="5143500" type="screen16x9"/>
  <p:notesSz cx="6858000" cy="9144000"/>
  <p:embeddedFontLst>
    <p:embeddedFont>
      <p:font typeface="Advent Pro SemiBold" panose="020B060402020202020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Corbel" panose="020B0503020204020204" pitchFamily="34" charset="0"/>
      <p:regular r:id="rId64"/>
      <p:bold r:id="rId65"/>
      <p:italic r:id="rId66"/>
      <p:boldItalic r:id="rId67"/>
    </p:embeddedFont>
    <p:embeddedFont>
      <p:font typeface="Fira Sans Extra Condensed Medium" panose="020B0604020202020204" charset="0"/>
      <p:regular r:id="rId68"/>
      <p:bold r:id="rId69"/>
      <p:italic r:id="rId70"/>
      <p:boldItalic r:id="rId71"/>
    </p:embeddedFont>
    <p:embeddedFont>
      <p:font typeface="Helvetica Neue" panose="020B0604020202020204" charset="0"/>
      <p:regular r:id="rId72"/>
      <p:bold r:id="rId73"/>
      <p:italic r:id="rId74"/>
      <p:boldItalic r:id="rId75"/>
    </p:embeddedFont>
    <p:embeddedFont>
      <p:font typeface="Helvetica Neue Light" panose="020B0604020202020204" charset="0"/>
      <p:regular r:id="rId76"/>
      <p:bold r:id="rId77"/>
      <p:italic r:id="rId78"/>
      <p:boldItalic r:id="rId79"/>
    </p:embeddedFont>
    <p:embeddedFont>
      <p:font typeface="Lato" panose="020F0502020204030203" pitchFamily="34" charset="0"/>
      <p:regular r:id="rId80"/>
      <p:bold r:id="rId81"/>
      <p:italic r:id="rId82"/>
      <p:boldItalic r:id="rId83"/>
    </p:embeddedFont>
    <p:embeddedFont>
      <p:font typeface="PT Sans Narrow" panose="020B0506020203020204" pitchFamily="34" charset="0"/>
      <p:regular r:id="rId84"/>
      <p:bold r:id="rId85"/>
    </p:embeddedFont>
    <p:embeddedFont>
      <p:font typeface="Roboto" panose="02000000000000000000" pitchFamily="2" charset="0"/>
      <p:regular r:id="rId86"/>
      <p:bold r:id="rId87"/>
      <p:italic r:id="rId88"/>
      <p:boldItalic r:id="rId89"/>
    </p:embeddedFont>
    <p:embeddedFont>
      <p:font typeface="Share Tech" panose="020B0604020202020204" charset="0"/>
      <p:regular r:id="rId90"/>
    </p:embeddedFont>
    <p:embeddedFont>
      <p:font typeface="Verdana" panose="020B060403050404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1.xml"/><Relationship Id="rId90" Type="http://schemas.openxmlformats.org/officeDocument/2006/relationships/font" Target="fonts/font35.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9.fntdata"/><Relationship Id="rId69" Type="http://schemas.openxmlformats.org/officeDocument/2006/relationships/font" Target="fonts/font14.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1.fntdata"/><Relationship Id="rId77"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a59faba5f9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a59faba5f9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bedc8f936_2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bedc8f936_2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cbedc8f936_2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cbedc8f936_2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cbedc8f936_2_1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cbedc8f936_2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6b1552f47b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6b1552f47b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cbedc8f936_2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2cbedc8f936_2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a59faba5f9_0_1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a59faba5f9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cbedc8f936_2_1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cbedc8f936_2_1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cbedc8f936_2_1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cbedc8f936_2_1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c3dce2bdbd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c3dce2bdbd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c3dce2bdbd_0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c3dce2bdbd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cbea210145_0_1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cbea210145_0_1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c3dce2bdbd_0_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c3dce2bdbd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3dce2bdbd_0_8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c3dce2bdbd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c3dce2bdbd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c3dce2bdbd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6f6d54cb7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6f6d54cb7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6f6d54cb7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6f6d54cb7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6f6d54cb78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6f6d54cb7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cbea210145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cbea210145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cbea210145_0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g2cbea210145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cbedc8f936_2_1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cbedc8f936_2_1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cbedc8f936_2_1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g2cbedc8f936_2_1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Arial"/>
              <a:buChar char="●"/>
            </a:pPr>
            <a:r>
              <a:rPr lang="en"/>
              <a:t>Living organism</a:t>
            </a:r>
            <a:endParaRPr/>
          </a:p>
          <a:p>
            <a:pPr marL="457200" lvl="0" indent="-298450" algn="l" rtl="0">
              <a:spcBef>
                <a:spcPts val="0"/>
              </a:spcBef>
              <a:spcAft>
                <a:spcPts val="0"/>
              </a:spcAft>
              <a:buClr>
                <a:schemeClr val="dk1"/>
              </a:buClr>
              <a:buSzPts val="1100"/>
              <a:buFont typeface="Arial"/>
              <a:buChar char="●"/>
            </a:pPr>
            <a:r>
              <a:rPr lang="en"/>
              <a:t>full brain</a:t>
            </a:r>
            <a:endParaRPr/>
          </a:p>
          <a:p>
            <a:pPr marL="457200" lvl="0" indent="-298450" algn="l" rtl="0">
              <a:spcBef>
                <a:spcPts val="0"/>
              </a:spcBef>
              <a:spcAft>
                <a:spcPts val="0"/>
              </a:spcAft>
              <a:buClr>
                <a:schemeClr val="dk1"/>
              </a:buClr>
              <a:buSzPts val="1100"/>
              <a:buFont typeface="Arial"/>
              <a:buChar char="●"/>
            </a:pPr>
            <a:r>
              <a:rPr lang="en"/>
              <a:t>High temporal and spatial resolution</a:t>
            </a:r>
            <a:endParaRPr/>
          </a:p>
          <a:p>
            <a:pPr marL="457200" lvl="0" indent="-228600" algn="l" rtl="0">
              <a:spcBef>
                <a:spcPts val="0"/>
              </a:spcBef>
              <a:spcAft>
                <a:spcPts val="0"/>
              </a:spcAft>
              <a:buClr>
                <a:schemeClr val="dk1"/>
              </a:buClr>
              <a:buSzPts val="1100"/>
              <a:buFont typeface="Arial"/>
              <a:buNone/>
            </a:pPr>
            <a:endParaRPr/>
          </a:p>
          <a:p>
            <a:pPr marL="457200" lvl="0" indent="-298450" algn="l" rtl="0">
              <a:spcBef>
                <a:spcPts val="0"/>
              </a:spcBef>
              <a:spcAft>
                <a:spcPts val="0"/>
              </a:spcAft>
              <a:buClr>
                <a:schemeClr val="dk1"/>
              </a:buClr>
              <a:buSzPts val="1100"/>
              <a:buFont typeface="Arial"/>
              <a:buChar char="●"/>
            </a:pPr>
            <a:r>
              <a:rPr lang="en"/>
              <a:t>Problem statement:</a:t>
            </a:r>
            <a:endParaRPr/>
          </a:p>
          <a:p>
            <a:pPr marL="457200" lvl="0" indent="-298450" algn="l" rtl="0">
              <a:spcBef>
                <a:spcPts val="0"/>
              </a:spcBef>
              <a:spcAft>
                <a:spcPts val="0"/>
              </a:spcAft>
              <a:buClr>
                <a:schemeClr val="dk1"/>
              </a:buClr>
              <a:buSzPts val="1100"/>
              <a:buFont typeface="Arial"/>
              <a:buChar char="●"/>
            </a:pPr>
            <a:r>
              <a:rPr lang="en"/>
              <a:t>Learn underlying dynamics of this system</a:t>
            </a:r>
            <a:endParaRPr/>
          </a:p>
          <a:p>
            <a:pPr marL="457200" lvl="0" indent="-298450" algn="l" rtl="0">
              <a:spcBef>
                <a:spcPts val="0"/>
              </a:spcBef>
              <a:spcAft>
                <a:spcPts val="0"/>
              </a:spcAft>
              <a:buClr>
                <a:schemeClr val="dk1"/>
              </a:buClr>
              <a:buSzPts val="1100"/>
              <a:buFont typeface="Arial"/>
              <a:buChar char="●"/>
            </a:pPr>
            <a:r>
              <a:rPr lang="en"/>
              <a:t>To be interpretable -&gt; relate to prior knowledge in this case of neuroscience</a:t>
            </a:r>
            <a:endParaRPr/>
          </a:p>
          <a:p>
            <a:pPr marL="457200" lvl="0" indent="-298450" algn="l" rtl="0">
              <a:spcBef>
                <a:spcPts val="0"/>
              </a:spcBef>
              <a:spcAft>
                <a:spcPts val="0"/>
              </a:spcAft>
              <a:buClr>
                <a:schemeClr val="dk1"/>
              </a:buClr>
              <a:buSzPts val="1100"/>
              <a:buFont typeface="Arial"/>
              <a:buChar char="●"/>
            </a:pPr>
            <a:r>
              <a:rPr lang="en"/>
              <a:t>To do predictions of the temporal evolution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f6d54cb78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26f6d54cb7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cbedc8f936_2_1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cbedc8f936_2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cbedc8f936_2_1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cbedc8f936_2_1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c3dce2bdbd_0_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c3dce2bdbd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c742e721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2c742e721f2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c742e721f2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2" name="Google Shape;782;g2c742e721f2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c742e721f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g2c742e721f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c742e721f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1" name="Google Shape;831;g2c742e721f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c742e721f2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c742e721f2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c742e721f2_0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c742e721f2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c742e721f2_0_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c742e721f2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cbedc8f936_2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2cbedc8f936_2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742e721f2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742e721f2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c742e721f2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c742e721f2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cbedc8f936_2_1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cbedc8f936_2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cbea21004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cbea21004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cbedc8f936_2_1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cbedc8f936_2_1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6f683e4257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6f683e425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cbea210145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0" name="Google Shape;920;g2cbea210145_0_1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a59faba5f9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a59faba5f9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cbedc8f936_2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g2cbedc8f936_2_1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6f683e425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6f683e4257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cbedc8f936_2_1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2cbedc8f936_2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6f683e4257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26f683e425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6f6d54cb7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6f6d54cb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cbedc8f936_2_1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cbedc8f936_2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3dce2bdbd_0_2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c3dce2bdbd_0_2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cbedc8f936_2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2cbedc8f936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2" name="Google Shape;52;p13"/>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Light"/>
              <a:buNone/>
              <a:defRPr sz="4400" b="0">
                <a:latin typeface="Helvetica Neue Light"/>
                <a:ea typeface="Helvetica Neue Light"/>
                <a:cs typeface="Helvetica Neue Light"/>
                <a:sym typeface="Helvetica Neue Light"/>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53" name="Google Shape;53;p13"/>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Light"/>
              <a:buNone/>
              <a:defRPr sz="2100">
                <a:latin typeface="Helvetica Neue Light"/>
                <a:ea typeface="Helvetica Neue Light"/>
                <a:cs typeface="Helvetica Neue Light"/>
                <a:sym typeface="Helvetica Neue Light"/>
              </a:defRPr>
            </a:lvl1pPr>
            <a:lvl2pPr marL="914400" lvl="1" indent="-228600" algn="l" rtl="0">
              <a:lnSpc>
                <a:spcPct val="100000"/>
              </a:lnSpc>
              <a:spcBef>
                <a:spcPts val="0"/>
              </a:spcBef>
              <a:spcAft>
                <a:spcPts val="0"/>
              </a:spcAft>
              <a:buClr>
                <a:srgbClr val="000000"/>
              </a:buClr>
              <a:buSzPts val="2100"/>
              <a:buFont typeface="Helvetica Neue Light"/>
              <a:buNone/>
              <a:defRPr sz="2100">
                <a:latin typeface="Helvetica Neue Light"/>
                <a:ea typeface="Helvetica Neue Light"/>
                <a:cs typeface="Helvetica Neue Light"/>
                <a:sym typeface="Helvetica Neue Light"/>
              </a:defRPr>
            </a:lvl2pPr>
            <a:lvl3pPr marL="1371600" lvl="2" indent="-228600" algn="l" rtl="0">
              <a:lnSpc>
                <a:spcPct val="100000"/>
              </a:lnSpc>
              <a:spcBef>
                <a:spcPts val="0"/>
              </a:spcBef>
              <a:spcAft>
                <a:spcPts val="0"/>
              </a:spcAft>
              <a:buClr>
                <a:srgbClr val="000000"/>
              </a:buClr>
              <a:buSzPts val="2100"/>
              <a:buFont typeface="Helvetica Neue Light"/>
              <a:buNone/>
              <a:defRPr sz="2100">
                <a:latin typeface="Helvetica Neue Light"/>
                <a:ea typeface="Helvetica Neue Light"/>
                <a:cs typeface="Helvetica Neue Light"/>
                <a:sym typeface="Helvetica Neue Light"/>
              </a:defRPr>
            </a:lvl3pPr>
            <a:lvl4pPr marL="1828800" lvl="3" indent="-228600" algn="l" rtl="0">
              <a:lnSpc>
                <a:spcPct val="100000"/>
              </a:lnSpc>
              <a:spcBef>
                <a:spcPts val="0"/>
              </a:spcBef>
              <a:spcAft>
                <a:spcPts val="0"/>
              </a:spcAft>
              <a:buClr>
                <a:srgbClr val="000000"/>
              </a:buClr>
              <a:buSzPts val="2100"/>
              <a:buFont typeface="Helvetica Neue Light"/>
              <a:buNone/>
              <a:defRPr sz="2100">
                <a:latin typeface="Helvetica Neue Light"/>
                <a:ea typeface="Helvetica Neue Light"/>
                <a:cs typeface="Helvetica Neue Light"/>
                <a:sym typeface="Helvetica Neue Light"/>
              </a:defRPr>
            </a:lvl4pPr>
            <a:lvl5pPr marL="2286000" lvl="4" indent="-228600" algn="l" rtl="0">
              <a:lnSpc>
                <a:spcPct val="100000"/>
              </a:lnSpc>
              <a:spcBef>
                <a:spcPts val="0"/>
              </a:spcBef>
              <a:spcAft>
                <a:spcPts val="0"/>
              </a:spcAft>
              <a:buClr>
                <a:srgbClr val="000000"/>
              </a:buClr>
              <a:buSzPts val="2100"/>
              <a:buFont typeface="Helvetica Neue Light"/>
              <a:buNone/>
              <a:defRPr sz="2100">
                <a:latin typeface="Helvetica Neue Light"/>
                <a:ea typeface="Helvetica Neue Light"/>
                <a:cs typeface="Helvetica Neue Light"/>
                <a:sym typeface="Helvetica Neue Light"/>
              </a:defRPr>
            </a:lvl5pPr>
            <a:lvl6pPr marL="2743200" lvl="5" indent="-279400" algn="l" rtl="0">
              <a:lnSpc>
                <a:spcPct val="90000"/>
              </a:lnSpc>
              <a:spcBef>
                <a:spcPts val="1700"/>
              </a:spcBef>
              <a:spcAft>
                <a:spcPts val="0"/>
              </a:spcAft>
              <a:buClr>
                <a:srgbClr val="000000"/>
              </a:buClr>
              <a:buSzPts val="800"/>
              <a:buFont typeface="Helvetica Neue Light"/>
              <a:buChar char="■"/>
              <a:defRPr>
                <a:latin typeface="Helvetica Neue Light"/>
                <a:ea typeface="Helvetica Neue Light"/>
                <a:cs typeface="Helvetica Neue Light"/>
                <a:sym typeface="Helvetica Neue Light"/>
              </a:defRPr>
            </a:lvl6pPr>
            <a:lvl7pPr marL="3200400" lvl="6" indent="-279400" algn="l" rtl="0">
              <a:lnSpc>
                <a:spcPct val="90000"/>
              </a:lnSpc>
              <a:spcBef>
                <a:spcPts val="1700"/>
              </a:spcBef>
              <a:spcAft>
                <a:spcPts val="0"/>
              </a:spcAft>
              <a:buClr>
                <a:srgbClr val="000000"/>
              </a:buClr>
              <a:buSzPts val="800"/>
              <a:buFont typeface="Helvetica Neue Light"/>
              <a:buChar char="●"/>
              <a:defRPr>
                <a:latin typeface="Helvetica Neue Light"/>
                <a:ea typeface="Helvetica Neue Light"/>
                <a:cs typeface="Helvetica Neue Light"/>
                <a:sym typeface="Helvetica Neue Light"/>
              </a:defRPr>
            </a:lvl7pPr>
            <a:lvl8pPr marL="3657600" lvl="7" indent="-279400" algn="l" rtl="0">
              <a:lnSpc>
                <a:spcPct val="90000"/>
              </a:lnSpc>
              <a:spcBef>
                <a:spcPts val="1700"/>
              </a:spcBef>
              <a:spcAft>
                <a:spcPts val="0"/>
              </a:spcAft>
              <a:buClr>
                <a:srgbClr val="000000"/>
              </a:buClr>
              <a:buSzPts val="800"/>
              <a:buFont typeface="Helvetica Neue Light"/>
              <a:buChar char="○"/>
              <a:defRPr>
                <a:latin typeface="Helvetica Neue Light"/>
                <a:ea typeface="Helvetica Neue Light"/>
                <a:cs typeface="Helvetica Neue Light"/>
                <a:sym typeface="Helvetica Neue Light"/>
              </a:defRPr>
            </a:lvl8pPr>
            <a:lvl9pPr marL="4114800" lvl="8" indent="-279400" algn="l" rtl="0">
              <a:lnSpc>
                <a:spcPct val="90000"/>
              </a:lnSpc>
              <a:spcBef>
                <a:spcPts val="1700"/>
              </a:spcBef>
              <a:spcAft>
                <a:spcPts val="0"/>
              </a:spcAft>
              <a:buClr>
                <a:srgbClr val="000000"/>
              </a:buClr>
              <a:buSzPts val="800"/>
              <a:buFont typeface="Helvetica Neue Light"/>
              <a:buChar char="■"/>
              <a:defRPr>
                <a:latin typeface="Helvetica Neue Light"/>
                <a:ea typeface="Helvetica Neue Light"/>
                <a:cs typeface="Helvetica Neue Light"/>
                <a:sym typeface="Helvetica Neue Light"/>
              </a:defRPr>
            </a:lvl9pPr>
          </a:lstStyle>
          <a:p>
            <a:endParaRPr/>
          </a:p>
        </p:txBody>
      </p:sp>
      <p:sp>
        <p:nvSpPr>
          <p:cNvPr id="54" name="Google Shape;54;p1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‹N°›</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1200"/>
              </a:spcBef>
              <a:spcAft>
                <a:spcPts val="0"/>
              </a:spcAft>
              <a:buSzPts val="1800"/>
              <a:buChar char="■"/>
              <a:defRPr/>
            </a:lvl3pPr>
            <a:lvl4pPr marL="1828800" lvl="3" indent="-342900" algn="l" rtl="0">
              <a:lnSpc>
                <a:spcPct val="90000"/>
              </a:lnSpc>
              <a:spcBef>
                <a:spcPts val="1200"/>
              </a:spcBef>
              <a:spcAft>
                <a:spcPts val="0"/>
              </a:spcAft>
              <a:buSzPts val="1800"/>
              <a:buChar char="●"/>
              <a:defRPr/>
            </a:lvl4pPr>
            <a:lvl5pPr marL="2286000" lvl="4" indent="-330200" algn="l" rtl="0">
              <a:lnSpc>
                <a:spcPct val="90000"/>
              </a:lnSpc>
              <a:spcBef>
                <a:spcPts val="1200"/>
              </a:spcBef>
              <a:spcAft>
                <a:spcPts val="0"/>
              </a:spcAft>
              <a:buSzPts val="1600"/>
              <a:buChar char="○"/>
              <a:defRPr/>
            </a:lvl5pPr>
            <a:lvl6pPr marL="2743200" lvl="5" indent="-330200" algn="l" rtl="0">
              <a:spcBef>
                <a:spcPts val="1200"/>
              </a:spcBef>
              <a:spcAft>
                <a:spcPts val="0"/>
              </a:spcAft>
              <a:buSzPts val="16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58" name="Google Shape;58;p14"/>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rmAutofit fontScale="92500"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5"/>
          <p:cNvSpPr txBox="1">
            <a:spLocks noGrp="1"/>
          </p:cNvSpPr>
          <p:nvPr>
            <p:ph type="body" idx="1"/>
          </p:nvPr>
        </p:nvSpPr>
        <p:spPr>
          <a:xfrm>
            <a:off x="1128880"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1200"/>
              </a:spcBef>
              <a:spcAft>
                <a:spcPts val="0"/>
              </a:spcAft>
              <a:buSzPts val="1800"/>
              <a:buChar char="■"/>
              <a:defRPr sz="1800"/>
            </a:lvl3pPr>
            <a:lvl4pPr marL="1828800" lvl="3" indent="-330200" algn="l" rtl="0">
              <a:lnSpc>
                <a:spcPct val="90000"/>
              </a:lnSpc>
              <a:spcBef>
                <a:spcPts val="1200"/>
              </a:spcBef>
              <a:spcAft>
                <a:spcPts val="0"/>
              </a:spcAft>
              <a:buSzPts val="1600"/>
              <a:buChar char="●"/>
              <a:defRPr sz="1600"/>
            </a:lvl4pPr>
            <a:lvl5pPr marL="2286000" lvl="4" indent="-330200" algn="l" rtl="0">
              <a:lnSpc>
                <a:spcPct val="90000"/>
              </a:lnSpc>
              <a:spcBef>
                <a:spcPts val="1200"/>
              </a:spcBef>
              <a:spcAft>
                <a:spcPts val="0"/>
              </a:spcAft>
              <a:buSzPts val="1600"/>
              <a:buChar char="○"/>
              <a:defRPr sz="1600"/>
            </a:lvl5pPr>
            <a:lvl6pPr marL="2743200" lvl="5" indent="-330200" algn="l" rtl="0">
              <a:spcBef>
                <a:spcPts val="1200"/>
              </a:spcBef>
              <a:spcAft>
                <a:spcPts val="0"/>
              </a:spcAft>
              <a:buSzPts val="1600"/>
              <a:buChar char="■"/>
              <a:defRPr sz="1600"/>
            </a:lvl6pPr>
            <a:lvl7pPr marL="3200400" lvl="6" indent="-330200" algn="l" rtl="0">
              <a:spcBef>
                <a:spcPts val="1200"/>
              </a:spcBef>
              <a:spcAft>
                <a:spcPts val="0"/>
              </a:spcAft>
              <a:buSzPts val="1600"/>
              <a:buChar char="●"/>
              <a:defRPr sz="1600"/>
            </a:lvl7pPr>
            <a:lvl8pPr marL="3657600" lvl="7" indent="-330200" algn="l" rtl="0">
              <a:spcBef>
                <a:spcPts val="1200"/>
              </a:spcBef>
              <a:spcAft>
                <a:spcPts val="0"/>
              </a:spcAft>
              <a:buSzPts val="1600"/>
              <a:buChar char="○"/>
              <a:defRPr sz="1600"/>
            </a:lvl8pPr>
            <a:lvl9pPr marL="4114800" lvl="8" indent="-330200" algn="l" rtl="0">
              <a:spcBef>
                <a:spcPts val="1200"/>
              </a:spcBef>
              <a:spcAft>
                <a:spcPts val="1200"/>
              </a:spcAft>
              <a:buSzPts val="1600"/>
              <a:buChar char="■"/>
              <a:defRPr sz="1600"/>
            </a:lvl9pPr>
          </a:lstStyle>
          <a:p>
            <a:endParaRPr/>
          </a:p>
        </p:txBody>
      </p:sp>
      <p:sp>
        <p:nvSpPr>
          <p:cNvPr id="64" name="Google Shape;64;p15"/>
          <p:cNvSpPr txBox="1">
            <a:spLocks noGrp="1"/>
          </p:cNvSpPr>
          <p:nvPr>
            <p:ph type="body" idx="2"/>
          </p:nvPr>
        </p:nvSpPr>
        <p:spPr>
          <a:xfrm>
            <a:off x="4673104"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1200"/>
              </a:spcBef>
              <a:spcAft>
                <a:spcPts val="0"/>
              </a:spcAft>
              <a:buSzPts val="1800"/>
              <a:buChar char="■"/>
              <a:defRPr sz="1800"/>
            </a:lvl3pPr>
            <a:lvl4pPr marL="1828800" lvl="3" indent="-330200" algn="l" rtl="0">
              <a:lnSpc>
                <a:spcPct val="90000"/>
              </a:lnSpc>
              <a:spcBef>
                <a:spcPts val="1200"/>
              </a:spcBef>
              <a:spcAft>
                <a:spcPts val="0"/>
              </a:spcAft>
              <a:buSzPts val="1600"/>
              <a:buChar char="●"/>
              <a:defRPr sz="1600"/>
            </a:lvl4pPr>
            <a:lvl5pPr marL="2286000" lvl="4" indent="-330200" algn="l" rtl="0">
              <a:lnSpc>
                <a:spcPct val="90000"/>
              </a:lnSpc>
              <a:spcBef>
                <a:spcPts val="1200"/>
              </a:spcBef>
              <a:spcAft>
                <a:spcPts val="0"/>
              </a:spcAft>
              <a:buSzPts val="1600"/>
              <a:buChar char="○"/>
              <a:defRPr sz="1600"/>
            </a:lvl5pPr>
            <a:lvl6pPr marL="2743200" lvl="5" indent="-330200" algn="l" rtl="0">
              <a:spcBef>
                <a:spcPts val="1200"/>
              </a:spcBef>
              <a:spcAft>
                <a:spcPts val="0"/>
              </a:spcAft>
              <a:buSzPts val="1600"/>
              <a:buChar char="■"/>
              <a:defRPr sz="1600"/>
            </a:lvl6pPr>
            <a:lvl7pPr marL="3200400" lvl="6" indent="-330200" algn="l" rtl="0">
              <a:spcBef>
                <a:spcPts val="1200"/>
              </a:spcBef>
              <a:spcAft>
                <a:spcPts val="0"/>
              </a:spcAft>
              <a:buSzPts val="1600"/>
              <a:buChar char="●"/>
              <a:defRPr sz="1600"/>
            </a:lvl7pPr>
            <a:lvl8pPr marL="3657600" lvl="7" indent="-330200" algn="l" rtl="0">
              <a:spcBef>
                <a:spcPts val="1200"/>
              </a:spcBef>
              <a:spcAft>
                <a:spcPts val="0"/>
              </a:spcAft>
              <a:buSzPts val="1600"/>
              <a:buChar char="○"/>
              <a:defRPr sz="1600"/>
            </a:lvl8pPr>
            <a:lvl9pPr marL="4114800" lvl="8" indent="-330200" algn="l" rtl="0">
              <a:spcBef>
                <a:spcPts val="1200"/>
              </a:spcBef>
              <a:spcAft>
                <a:spcPts val="1200"/>
              </a:spcAft>
              <a:buSzPts val="1600"/>
              <a:buChar char="■"/>
              <a:defRPr sz="1600"/>
            </a:lvl9pPr>
          </a:lstStyle>
          <a:p>
            <a:endParaRPr/>
          </a:p>
        </p:txBody>
      </p:sp>
      <p:sp>
        <p:nvSpPr>
          <p:cNvPr id="65" name="Google Shape;65;p15"/>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5"/>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rmAutofit fontScale="92500"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ctrTitle"/>
          </p:nvPr>
        </p:nvSpPr>
        <p:spPr>
          <a:xfrm>
            <a:off x="799118" y="1371600"/>
            <a:ext cx="6173700" cy="2171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6600"/>
              <a:buFont typeface="Corbel"/>
              <a:buNone/>
              <a:defRPr sz="6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7"/>
          <p:cNvSpPr txBox="1">
            <a:spLocks noGrp="1"/>
          </p:cNvSpPr>
          <p:nvPr>
            <p:ph type="subTitle" idx="1"/>
          </p:nvPr>
        </p:nvSpPr>
        <p:spPr>
          <a:xfrm>
            <a:off x="799118" y="3600450"/>
            <a:ext cx="61737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SzPts val="2000"/>
              <a:buNone/>
              <a:defRPr sz="2000" cap="none">
                <a:solidFill>
                  <a:schemeClr val="accent1"/>
                </a:solidFill>
              </a:defRPr>
            </a:lvl1pPr>
            <a:lvl2pPr lvl="1" algn="ctr" rtl="0">
              <a:lnSpc>
                <a:spcPct val="90000"/>
              </a:lnSpc>
              <a:spcBef>
                <a:spcPts val="1200"/>
              </a:spcBef>
              <a:spcAft>
                <a:spcPts val="0"/>
              </a:spcAft>
              <a:buSzPts val="2000"/>
              <a:buNone/>
              <a:defRPr>
                <a:solidFill>
                  <a:schemeClr val="lt1"/>
                </a:solidFill>
              </a:defRPr>
            </a:lvl2pPr>
            <a:lvl3pPr lvl="2" algn="ctr" rtl="0">
              <a:lnSpc>
                <a:spcPct val="90000"/>
              </a:lnSpc>
              <a:spcBef>
                <a:spcPts val="600"/>
              </a:spcBef>
              <a:spcAft>
                <a:spcPts val="0"/>
              </a:spcAft>
              <a:buSzPts val="1800"/>
              <a:buNone/>
              <a:defRPr>
                <a:solidFill>
                  <a:schemeClr val="lt1"/>
                </a:solidFill>
              </a:defRPr>
            </a:lvl3pPr>
            <a:lvl4pPr lvl="3" algn="ctr" rtl="0">
              <a:lnSpc>
                <a:spcPct val="90000"/>
              </a:lnSpc>
              <a:spcBef>
                <a:spcPts val="600"/>
              </a:spcBef>
              <a:spcAft>
                <a:spcPts val="0"/>
              </a:spcAft>
              <a:buSzPts val="1600"/>
              <a:buNone/>
              <a:defRPr>
                <a:solidFill>
                  <a:schemeClr val="lt1"/>
                </a:solidFill>
              </a:defRPr>
            </a:lvl4pPr>
            <a:lvl5pPr lvl="4" algn="ctr" rtl="0">
              <a:lnSpc>
                <a:spcPct val="90000"/>
              </a:lnSpc>
              <a:spcBef>
                <a:spcPts val="600"/>
              </a:spcBef>
              <a:spcAft>
                <a:spcPts val="0"/>
              </a:spcAft>
              <a:buSzPts val="1600"/>
              <a:buNone/>
              <a:defRPr>
                <a:solidFill>
                  <a:schemeClr val="lt1"/>
                </a:solidFill>
              </a:defRPr>
            </a:lvl5pPr>
            <a:lvl6pPr lvl="5" algn="ctr" rtl="0">
              <a:lnSpc>
                <a:spcPct val="100000"/>
              </a:lnSpc>
              <a:spcBef>
                <a:spcPts val="600"/>
              </a:spcBef>
              <a:spcAft>
                <a:spcPts val="0"/>
              </a:spcAft>
              <a:buSzPts val="1600"/>
              <a:buNone/>
              <a:defRPr>
                <a:solidFill>
                  <a:schemeClr val="lt1"/>
                </a:solidFill>
              </a:defRPr>
            </a:lvl6pPr>
            <a:lvl7pPr lvl="6" algn="ctr" rtl="0">
              <a:lnSpc>
                <a:spcPct val="100000"/>
              </a:lnSpc>
              <a:spcBef>
                <a:spcPts val="600"/>
              </a:spcBef>
              <a:spcAft>
                <a:spcPts val="0"/>
              </a:spcAft>
              <a:buSzPts val="1600"/>
              <a:buNone/>
              <a:defRPr>
                <a:solidFill>
                  <a:schemeClr val="lt1"/>
                </a:solidFill>
              </a:defRPr>
            </a:lvl7pPr>
            <a:lvl8pPr lvl="7" algn="ctr" rtl="0">
              <a:lnSpc>
                <a:spcPct val="100000"/>
              </a:lnSpc>
              <a:spcBef>
                <a:spcPts val="600"/>
              </a:spcBef>
              <a:spcAft>
                <a:spcPts val="0"/>
              </a:spcAft>
              <a:buSzPts val="1600"/>
              <a:buNone/>
              <a:defRPr>
                <a:solidFill>
                  <a:schemeClr val="lt1"/>
                </a:solidFill>
              </a:defRPr>
            </a:lvl8pPr>
            <a:lvl9pPr lvl="8" algn="ctr" rtl="0">
              <a:lnSpc>
                <a:spcPct val="100000"/>
              </a:lnSpc>
              <a:spcBef>
                <a:spcPts val="600"/>
              </a:spcBef>
              <a:spcAft>
                <a:spcPts val="0"/>
              </a:spcAft>
              <a:buSzPts val="16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9"/>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sz="1800"/>
            </a:lvl1pPr>
            <a:lvl2pPr marL="914400" lvl="1" indent="-342900" algn="l" rtl="0">
              <a:lnSpc>
                <a:spcPct val="90000"/>
              </a:lnSpc>
              <a:spcBef>
                <a:spcPts val="1200"/>
              </a:spcBef>
              <a:spcAft>
                <a:spcPts val="0"/>
              </a:spcAft>
              <a:buSzPts val="1800"/>
              <a:buChar char="•"/>
              <a:defRPr sz="1800"/>
            </a:lvl2pPr>
            <a:lvl3pPr marL="1371600" lvl="2" indent="-342900" algn="l" rtl="0">
              <a:lnSpc>
                <a:spcPct val="90000"/>
              </a:lnSpc>
              <a:spcBef>
                <a:spcPts val="600"/>
              </a:spcBef>
              <a:spcAft>
                <a:spcPts val="0"/>
              </a:spcAft>
              <a:buSzPts val="1800"/>
              <a:buChar char="•"/>
              <a:defRPr sz="1800"/>
            </a:lvl3pPr>
            <a:lvl4pPr marL="1828800" lvl="3" indent="-342900" algn="l" rtl="0">
              <a:lnSpc>
                <a:spcPct val="90000"/>
              </a:lnSpc>
              <a:spcBef>
                <a:spcPts val="600"/>
              </a:spcBef>
              <a:spcAft>
                <a:spcPts val="0"/>
              </a:spcAft>
              <a:buSzPts val="1800"/>
              <a:buChar char="•"/>
              <a:defRPr sz="1800"/>
            </a:lvl4pPr>
            <a:lvl5pPr marL="2286000" lvl="4" indent="-342900" algn="l" rtl="0">
              <a:lnSpc>
                <a:spcPct val="90000"/>
              </a:lnSpc>
              <a:spcBef>
                <a:spcPts val="600"/>
              </a:spcBef>
              <a:spcAft>
                <a:spcPts val="0"/>
              </a:spcAft>
              <a:buSzPts val="1800"/>
              <a:buChar char="•"/>
              <a:defRPr sz="18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89" name="Google Shape;89;p20"/>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21"/>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30200" algn="l" rtl="0">
              <a:lnSpc>
                <a:spcPct val="90000"/>
              </a:lnSpc>
              <a:spcBef>
                <a:spcPts val="600"/>
              </a:spcBef>
              <a:spcAft>
                <a:spcPts val="0"/>
              </a:spcAft>
              <a:buSzPts val="1600"/>
              <a:buChar char="•"/>
              <a:defRPr/>
            </a:lvl5pPr>
            <a:lvl6pPr marL="2743200" lvl="5" indent="-330200" algn="l" rtl="0">
              <a:lnSpc>
                <a:spcPct val="100000"/>
              </a:lnSpc>
              <a:spcBef>
                <a:spcPts val="600"/>
              </a:spcBef>
              <a:spcAft>
                <a:spcPts val="0"/>
              </a:spcAft>
              <a:buSzPts val="16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93" name="Google Shape;93;p21"/>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1"/>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794918" y="1885950"/>
            <a:ext cx="6521100" cy="2114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4800"/>
              <a:buFont typeface="Corbel"/>
              <a:buNone/>
              <a:defRPr sz="48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p22"/>
          <p:cNvSpPr txBox="1">
            <a:spLocks noGrp="1"/>
          </p:cNvSpPr>
          <p:nvPr>
            <p:ph type="body" idx="1"/>
          </p:nvPr>
        </p:nvSpPr>
        <p:spPr>
          <a:xfrm>
            <a:off x="799118" y="4057651"/>
            <a:ext cx="6517200" cy="457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0"/>
              </a:spcBef>
              <a:spcAft>
                <a:spcPts val="0"/>
              </a:spcAft>
              <a:buSzPts val="2000"/>
              <a:buNone/>
              <a:defRPr sz="2000" cap="none">
                <a:solidFill>
                  <a:schemeClr val="accent1"/>
                </a:solidFill>
              </a:defRPr>
            </a:lvl1pPr>
            <a:lvl2pPr marL="914400" lvl="1" indent="-228600" algn="l" rtl="0">
              <a:lnSpc>
                <a:spcPct val="90000"/>
              </a:lnSpc>
              <a:spcBef>
                <a:spcPts val="1200"/>
              </a:spcBef>
              <a:spcAft>
                <a:spcPts val="0"/>
              </a:spcAft>
              <a:buSzPts val="1800"/>
              <a:buNone/>
              <a:defRPr sz="1800">
                <a:solidFill>
                  <a:schemeClr val="lt1"/>
                </a:solidFill>
              </a:defRPr>
            </a:lvl2pPr>
            <a:lvl3pPr marL="1371600" lvl="2" indent="-228600" algn="l" rtl="0">
              <a:lnSpc>
                <a:spcPct val="90000"/>
              </a:lnSpc>
              <a:spcBef>
                <a:spcPts val="600"/>
              </a:spcBef>
              <a:spcAft>
                <a:spcPts val="0"/>
              </a:spcAft>
              <a:buSzPts val="1600"/>
              <a:buNone/>
              <a:defRPr sz="1600">
                <a:solidFill>
                  <a:schemeClr val="lt1"/>
                </a:solidFill>
              </a:defRPr>
            </a:lvl3pPr>
            <a:lvl4pPr marL="1828800" lvl="3" indent="-228600" algn="l" rtl="0">
              <a:lnSpc>
                <a:spcPct val="90000"/>
              </a:lnSpc>
              <a:spcBef>
                <a:spcPts val="600"/>
              </a:spcBef>
              <a:spcAft>
                <a:spcPts val="0"/>
              </a:spcAft>
              <a:buSzPts val="1400"/>
              <a:buNone/>
              <a:defRPr sz="1400">
                <a:solidFill>
                  <a:schemeClr val="lt1"/>
                </a:solidFill>
              </a:defRPr>
            </a:lvl4pPr>
            <a:lvl5pPr marL="2286000" lvl="4" indent="-228600" algn="l" rtl="0">
              <a:lnSpc>
                <a:spcPct val="90000"/>
              </a:lnSpc>
              <a:spcBef>
                <a:spcPts val="600"/>
              </a:spcBef>
              <a:spcAft>
                <a:spcPts val="0"/>
              </a:spcAft>
              <a:buSzPts val="1400"/>
              <a:buNone/>
              <a:defRPr sz="1400">
                <a:solidFill>
                  <a:schemeClr val="lt1"/>
                </a:solidFill>
              </a:defRPr>
            </a:lvl5pPr>
            <a:lvl6pPr marL="2743200" lvl="5" indent="-228600" algn="l" rtl="0">
              <a:lnSpc>
                <a:spcPct val="100000"/>
              </a:lnSpc>
              <a:spcBef>
                <a:spcPts val="600"/>
              </a:spcBef>
              <a:spcAft>
                <a:spcPts val="0"/>
              </a:spcAft>
              <a:buSzPts val="1400"/>
              <a:buNone/>
              <a:defRPr sz="1400">
                <a:solidFill>
                  <a:schemeClr val="lt1"/>
                </a:solidFill>
              </a:defRPr>
            </a:lvl6pPr>
            <a:lvl7pPr marL="3200400" lvl="6" indent="-228600" algn="l" rtl="0">
              <a:lnSpc>
                <a:spcPct val="100000"/>
              </a:lnSpc>
              <a:spcBef>
                <a:spcPts val="600"/>
              </a:spcBef>
              <a:spcAft>
                <a:spcPts val="0"/>
              </a:spcAft>
              <a:buSzPts val="1400"/>
              <a:buNone/>
              <a:defRPr sz="1400">
                <a:solidFill>
                  <a:schemeClr val="lt1"/>
                </a:solidFill>
              </a:defRPr>
            </a:lvl7pPr>
            <a:lvl8pPr marL="3657600" lvl="7" indent="-228600" algn="l" rtl="0">
              <a:lnSpc>
                <a:spcPct val="100000"/>
              </a:lnSpc>
              <a:spcBef>
                <a:spcPts val="600"/>
              </a:spcBef>
              <a:spcAft>
                <a:spcPts val="0"/>
              </a:spcAft>
              <a:buSzPts val="1400"/>
              <a:buNone/>
              <a:defRPr sz="1400">
                <a:solidFill>
                  <a:schemeClr val="lt1"/>
                </a:solidFill>
              </a:defRPr>
            </a:lvl8pPr>
            <a:lvl9pPr marL="4114800" lvl="8" indent="-228600" algn="l" rtl="0">
              <a:lnSpc>
                <a:spcPct val="100000"/>
              </a:lnSpc>
              <a:spcBef>
                <a:spcPts val="600"/>
              </a:spcBef>
              <a:spcAft>
                <a:spcPts val="0"/>
              </a:spcAft>
              <a:buSzPts val="1400"/>
              <a:buNone/>
              <a:defRPr sz="1400">
                <a:solidFill>
                  <a:schemeClr val="lt1"/>
                </a:solidFill>
              </a:defRPr>
            </a:lvl9pPr>
          </a:lstStyle>
          <a:p>
            <a:endParaRPr/>
          </a:p>
        </p:txBody>
      </p:sp>
      <p:sp>
        <p:nvSpPr>
          <p:cNvPr id="99" name="Google Shape;99;p22"/>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p22"/>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22"/>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txBox="1">
            <a:spLocks noGrp="1"/>
          </p:cNvSpPr>
          <p:nvPr>
            <p:ph type="body" idx="1"/>
          </p:nvPr>
        </p:nvSpPr>
        <p:spPr>
          <a:xfrm>
            <a:off x="1128880"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lnSpc>
                <a:spcPct val="100000"/>
              </a:lnSpc>
              <a:spcBef>
                <a:spcPts val="600"/>
              </a:spcBef>
              <a:spcAft>
                <a:spcPts val="0"/>
              </a:spcAft>
              <a:buSzPts val="1600"/>
              <a:buChar char="•"/>
              <a:defRPr sz="1600"/>
            </a:lvl6pPr>
            <a:lvl7pPr marL="3200400" lvl="6" indent="-330200" algn="l" rtl="0">
              <a:lnSpc>
                <a:spcPct val="100000"/>
              </a:lnSpc>
              <a:spcBef>
                <a:spcPts val="600"/>
              </a:spcBef>
              <a:spcAft>
                <a:spcPts val="0"/>
              </a:spcAft>
              <a:buSzPts val="1600"/>
              <a:buChar char="•"/>
              <a:defRPr sz="1600"/>
            </a:lvl7pPr>
            <a:lvl8pPr marL="3657600" lvl="7" indent="-330200" algn="l" rtl="0">
              <a:lnSpc>
                <a:spcPct val="100000"/>
              </a:lnSpc>
              <a:spcBef>
                <a:spcPts val="600"/>
              </a:spcBef>
              <a:spcAft>
                <a:spcPts val="0"/>
              </a:spcAft>
              <a:buSzPts val="1600"/>
              <a:buChar char="•"/>
              <a:defRPr sz="1600"/>
            </a:lvl8pPr>
            <a:lvl9pPr marL="4114800" lvl="8" indent="-330200" algn="l" rtl="0">
              <a:lnSpc>
                <a:spcPct val="100000"/>
              </a:lnSpc>
              <a:spcBef>
                <a:spcPts val="600"/>
              </a:spcBef>
              <a:spcAft>
                <a:spcPts val="0"/>
              </a:spcAft>
              <a:buSzPts val="1600"/>
              <a:buChar char="•"/>
              <a:defRPr sz="1600"/>
            </a:lvl9pPr>
          </a:lstStyle>
          <a:p>
            <a:endParaRPr/>
          </a:p>
        </p:txBody>
      </p:sp>
      <p:sp>
        <p:nvSpPr>
          <p:cNvPr id="105" name="Google Shape;105;p23"/>
          <p:cNvSpPr txBox="1">
            <a:spLocks noGrp="1"/>
          </p:cNvSpPr>
          <p:nvPr>
            <p:ph type="body" idx="2"/>
          </p:nvPr>
        </p:nvSpPr>
        <p:spPr>
          <a:xfrm>
            <a:off x="4673104"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lnSpc>
                <a:spcPct val="100000"/>
              </a:lnSpc>
              <a:spcBef>
                <a:spcPts val="600"/>
              </a:spcBef>
              <a:spcAft>
                <a:spcPts val="0"/>
              </a:spcAft>
              <a:buSzPts val="1600"/>
              <a:buChar char="•"/>
              <a:defRPr sz="1600"/>
            </a:lvl6pPr>
            <a:lvl7pPr marL="3200400" lvl="6" indent="-330200" algn="l" rtl="0">
              <a:lnSpc>
                <a:spcPct val="100000"/>
              </a:lnSpc>
              <a:spcBef>
                <a:spcPts val="600"/>
              </a:spcBef>
              <a:spcAft>
                <a:spcPts val="0"/>
              </a:spcAft>
              <a:buSzPts val="1600"/>
              <a:buChar char="•"/>
              <a:defRPr sz="1600"/>
            </a:lvl7pPr>
            <a:lvl8pPr marL="3657600" lvl="7" indent="-330200" algn="l" rtl="0">
              <a:lnSpc>
                <a:spcPct val="100000"/>
              </a:lnSpc>
              <a:spcBef>
                <a:spcPts val="600"/>
              </a:spcBef>
              <a:spcAft>
                <a:spcPts val="0"/>
              </a:spcAft>
              <a:buSzPts val="1600"/>
              <a:buChar char="•"/>
              <a:defRPr sz="1600"/>
            </a:lvl8pPr>
            <a:lvl9pPr marL="4114800" lvl="8" indent="-330200" algn="l" rtl="0">
              <a:lnSpc>
                <a:spcPct val="100000"/>
              </a:lnSpc>
              <a:spcBef>
                <a:spcPts val="600"/>
              </a:spcBef>
              <a:spcAft>
                <a:spcPts val="0"/>
              </a:spcAft>
              <a:buSzPts val="1600"/>
              <a:buChar char="•"/>
              <a:defRPr sz="1600"/>
            </a:lvl9pPr>
          </a:lstStyle>
          <a:p>
            <a:endParaRPr/>
          </a:p>
        </p:txBody>
      </p:sp>
      <p:sp>
        <p:nvSpPr>
          <p:cNvPr id="106" name="Google Shape;106;p23"/>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3"/>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3"/>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4"/>
          <p:cNvSpPr txBox="1">
            <a:spLocks noGrp="1"/>
          </p:cNvSpPr>
          <p:nvPr>
            <p:ph type="body" idx="1"/>
          </p:nvPr>
        </p:nvSpPr>
        <p:spPr>
          <a:xfrm>
            <a:off x="1142106"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lnSpc>
                <a:spcPct val="100000"/>
              </a:lnSpc>
              <a:spcBef>
                <a:spcPts val="600"/>
              </a:spcBef>
              <a:spcAft>
                <a:spcPts val="0"/>
              </a:spcAft>
              <a:buSzPts val="1600"/>
              <a:buNone/>
              <a:defRPr sz="1600" b="1"/>
            </a:lvl6pPr>
            <a:lvl7pPr marL="3200400" lvl="6" indent="-228600" algn="l" rtl="0">
              <a:lnSpc>
                <a:spcPct val="100000"/>
              </a:lnSpc>
              <a:spcBef>
                <a:spcPts val="600"/>
              </a:spcBef>
              <a:spcAft>
                <a:spcPts val="0"/>
              </a:spcAft>
              <a:buSzPts val="1600"/>
              <a:buNone/>
              <a:defRPr sz="1600" b="1"/>
            </a:lvl7pPr>
            <a:lvl8pPr marL="3657600" lvl="7" indent="-228600" algn="l" rtl="0">
              <a:lnSpc>
                <a:spcPct val="100000"/>
              </a:lnSpc>
              <a:spcBef>
                <a:spcPts val="600"/>
              </a:spcBef>
              <a:spcAft>
                <a:spcPts val="0"/>
              </a:spcAft>
              <a:buSzPts val="1600"/>
              <a:buNone/>
              <a:defRPr sz="1600" b="1"/>
            </a:lvl8pPr>
            <a:lvl9pPr marL="4114800" lvl="8" indent="-228600" algn="l" rtl="0">
              <a:lnSpc>
                <a:spcPct val="100000"/>
              </a:lnSpc>
              <a:spcBef>
                <a:spcPts val="600"/>
              </a:spcBef>
              <a:spcAft>
                <a:spcPts val="0"/>
              </a:spcAft>
              <a:buSzPts val="1600"/>
              <a:buNone/>
              <a:defRPr sz="1600" b="1"/>
            </a:lvl9pPr>
          </a:lstStyle>
          <a:p>
            <a:endParaRPr/>
          </a:p>
        </p:txBody>
      </p:sp>
      <p:sp>
        <p:nvSpPr>
          <p:cNvPr id="112" name="Google Shape;112;p24"/>
          <p:cNvSpPr txBox="1">
            <a:spLocks noGrp="1"/>
          </p:cNvSpPr>
          <p:nvPr>
            <p:ph type="body" idx="2"/>
          </p:nvPr>
        </p:nvSpPr>
        <p:spPr>
          <a:xfrm>
            <a:off x="1142106"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lnSpc>
                <a:spcPct val="100000"/>
              </a:lnSpc>
              <a:spcBef>
                <a:spcPts val="600"/>
              </a:spcBef>
              <a:spcAft>
                <a:spcPts val="0"/>
              </a:spcAft>
              <a:buSzPts val="1600"/>
              <a:buChar char="•"/>
              <a:defRPr sz="1600"/>
            </a:lvl6pPr>
            <a:lvl7pPr marL="3200400" lvl="6" indent="-330200" algn="l" rtl="0">
              <a:lnSpc>
                <a:spcPct val="100000"/>
              </a:lnSpc>
              <a:spcBef>
                <a:spcPts val="600"/>
              </a:spcBef>
              <a:spcAft>
                <a:spcPts val="0"/>
              </a:spcAft>
              <a:buSzPts val="1600"/>
              <a:buChar char="•"/>
              <a:defRPr sz="1600"/>
            </a:lvl7pPr>
            <a:lvl8pPr marL="3657600" lvl="7" indent="-330200" algn="l" rtl="0">
              <a:lnSpc>
                <a:spcPct val="100000"/>
              </a:lnSpc>
              <a:spcBef>
                <a:spcPts val="600"/>
              </a:spcBef>
              <a:spcAft>
                <a:spcPts val="0"/>
              </a:spcAft>
              <a:buSzPts val="1600"/>
              <a:buChar char="•"/>
              <a:defRPr sz="1600"/>
            </a:lvl8pPr>
            <a:lvl9pPr marL="4114800" lvl="8" indent="-330200" algn="l" rtl="0">
              <a:lnSpc>
                <a:spcPct val="100000"/>
              </a:lnSpc>
              <a:spcBef>
                <a:spcPts val="600"/>
              </a:spcBef>
              <a:spcAft>
                <a:spcPts val="0"/>
              </a:spcAft>
              <a:buSzPts val="1600"/>
              <a:buChar char="•"/>
              <a:defRPr sz="1600"/>
            </a:lvl9pPr>
          </a:lstStyle>
          <a:p>
            <a:endParaRPr/>
          </a:p>
        </p:txBody>
      </p:sp>
      <p:sp>
        <p:nvSpPr>
          <p:cNvPr id="113" name="Google Shape;113;p24"/>
          <p:cNvSpPr txBox="1">
            <a:spLocks noGrp="1"/>
          </p:cNvSpPr>
          <p:nvPr>
            <p:ph type="body" idx="3"/>
          </p:nvPr>
        </p:nvSpPr>
        <p:spPr>
          <a:xfrm>
            <a:off x="4688617"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lnSpc>
                <a:spcPct val="100000"/>
              </a:lnSpc>
              <a:spcBef>
                <a:spcPts val="600"/>
              </a:spcBef>
              <a:spcAft>
                <a:spcPts val="0"/>
              </a:spcAft>
              <a:buSzPts val="1600"/>
              <a:buNone/>
              <a:defRPr sz="1600" b="1"/>
            </a:lvl6pPr>
            <a:lvl7pPr marL="3200400" lvl="6" indent="-228600" algn="l" rtl="0">
              <a:lnSpc>
                <a:spcPct val="100000"/>
              </a:lnSpc>
              <a:spcBef>
                <a:spcPts val="600"/>
              </a:spcBef>
              <a:spcAft>
                <a:spcPts val="0"/>
              </a:spcAft>
              <a:buSzPts val="1600"/>
              <a:buNone/>
              <a:defRPr sz="1600" b="1"/>
            </a:lvl7pPr>
            <a:lvl8pPr marL="3657600" lvl="7" indent="-228600" algn="l" rtl="0">
              <a:lnSpc>
                <a:spcPct val="100000"/>
              </a:lnSpc>
              <a:spcBef>
                <a:spcPts val="600"/>
              </a:spcBef>
              <a:spcAft>
                <a:spcPts val="0"/>
              </a:spcAft>
              <a:buSzPts val="1600"/>
              <a:buNone/>
              <a:defRPr sz="1600" b="1"/>
            </a:lvl8pPr>
            <a:lvl9pPr marL="4114800" lvl="8" indent="-228600" algn="l" rtl="0">
              <a:lnSpc>
                <a:spcPct val="100000"/>
              </a:lnSpc>
              <a:spcBef>
                <a:spcPts val="600"/>
              </a:spcBef>
              <a:spcAft>
                <a:spcPts val="0"/>
              </a:spcAft>
              <a:buSzPts val="1600"/>
              <a:buNone/>
              <a:defRPr sz="1600" b="1"/>
            </a:lvl9pPr>
          </a:lstStyle>
          <a:p>
            <a:endParaRPr/>
          </a:p>
        </p:txBody>
      </p:sp>
      <p:sp>
        <p:nvSpPr>
          <p:cNvPr id="114" name="Google Shape;114;p24"/>
          <p:cNvSpPr txBox="1">
            <a:spLocks noGrp="1"/>
          </p:cNvSpPr>
          <p:nvPr>
            <p:ph type="body" idx="4"/>
          </p:nvPr>
        </p:nvSpPr>
        <p:spPr>
          <a:xfrm>
            <a:off x="4688617"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lnSpc>
                <a:spcPct val="100000"/>
              </a:lnSpc>
              <a:spcBef>
                <a:spcPts val="600"/>
              </a:spcBef>
              <a:spcAft>
                <a:spcPts val="0"/>
              </a:spcAft>
              <a:buSzPts val="1600"/>
              <a:buChar char="•"/>
              <a:defRPr sz="1600"/>
            </a:lvl6pPr>
            <a:lvl7pPr marL="3200400" lvl="6" indent="-330200" algn="l" rtl="0">
              <a:lnSpc>
                <a:spcPct val="100000"/>
              </a:lnSpc>
              <a:spcBef>
                <a:spcPts val="600"/>
              </a:spcBef>
              <a:spcAft>
                <a:spcPts val="0"/>
              </a:spcAft>
              <a:buSzPts val="1600"/>
              <a:buChar char="•"/>
              <a:defRPr sz="1600"/>
            </a:lvl7pPr>
            <a:lvl8pPr marL="3657600" lvl="7" indent="-330200" algn="l" rtl="0">
              <a:lnSpc>
                <a:spcPct val="100000"/>
              </a:lnSpc>
              <a:spcBef>
                <a:spcPts val="600"/>
              </a:spcBef>
              <a:spcAft>
                <a:spcPts val="0"/>
              </a:spcAft>
              <a:buSzPts val="1600"/>
              <a:buChar char="•"/>
              <a:defRPr sz="1600"/>
            </a:lvl8pPr>
            <a:lvl9pPr marL="4114800" lvl="8" indent="-330200" algn="l" rtl="0">
              <a:lnSpc>
                <a:spcPct val="100000"/>
              </a:lnSpc>
              <a:spcBef>
                <a:spcPts val="600"/>
              </a:spcBef>
              <a:spcAft>
                <a:spcPts val="0"/>
              </a:spcAft>
              <a:buSzPts val="1600"/>
              <a:buChar char="•"/>
              <a:defRPr sz="1600"/>
            </a:lvl9pPr>
          </a:lstStyle>
          <a:p>
            <a:endParaRPr/>
          </a:p>
        </p:txBody>
      </p:sp>
      <p:sp>
        <p:nvSpPr>
          <p:cNvPr id="115" name="Google Shape;115;p24"/>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p24"/>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4"/>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Corbel"/>
              <a:buNone/>
              <a:defRPr sz="3600" b="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lnSpc>
                <a:spcPct val="100000"/>
              </a:lnSpc>
              <a:spcBef>
                <a:spcPts val="600"/>
              </a:spcBef>
              <a:spcAft>
                <a:spcPts val="0"/>
              </a:spcAft>
              <a:buSzPts val="900"/>
              <a:buNone/>
              <a:defRPr sz="900"/>
            </a:lvl6pPr>
            <a:lvl7pPr marL="3200400" lvl="6" indent="-228600" algn="l" rtl="0">
              <a:lnSpc>
                <a:spcPct val="100000"/>
              </a:lnSpc>
              <a:spcBef>
                <a:spcPts val="600"/>
              </a:spcBef>
              <a:spcAft>
                <a:spcPts val="0"/>
              </a:spcAft>
              <a:buSzPts val="900"/>
              <a:buNone/>
              <a:defRPr sz="900"/>
            </a:lvl7pPr>
            <a:lvl8pPr marL="3657600" lvl="7" indent="-228600" algn="l" rtl="0">
              <a:lnSpc>
                <a:spcPct val="100000"/>
              </a:lnSpc>
              <a:spcBef>
                <a:spcPts val="600"/>
              </a:spcBef>
              <a:spcAft>
                <a:spcPts val="0"/>
              </a:spcAft>
              <a:buSzPts val="900"/>
              <a:buNone/>
              <a:defRPr sz="900"/>
            </a:lvl8pPr>
            <a:lvl9pPr marL="4114800" lvl="8" indent="-228600" algn="l" rtl="0">
              <a:lnSpc>
                <a:spcPct val="100000"/>
              </a:lnSpc>
              <a:spcBef>
                <a:spcPts val="600"/>
              </a:spcBef>
              <a:spcAft>
                <a:spcPts val="0"/>
              </a:spcAft>
              <a:buSzPts val="900"/>
              <a:buNone/>
              <a:defRPr sz="900"/>
            </a:lvl9pPr>
          </a:lstStyle>
          <a:p>
            <a:endParaRPr/>
          </a:p>
        </p:txBody>
      </p:sp>
      <p:sp>
        <p:nvSpPr>
          <p:cNvPr id="121" name="Google Shape;121;p25"/>
          <p:cNvSpPr txBox="1">
            <a:spLocks noGrp="1"/>
          </p:cNvSpPr>
          <p:nvPr>
            <p:ph type="body" idx="2"/>
          </p:nvPr>
        </p:nvSpPr>
        <p:spPr>
          <a:xfrm>
            <a:off x="3714528" y="514350"/>
            <a:ext cx="4801800" cy="40005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lnSpc>
                <a:spcPct val="100000"/>
              </a:lnSpc>
              <a:spcBef>
                <a:spcPts val="600"/>
              </a:spcBef>
              <a:spcAft>
                <a:spcPts val="0"/>
              </a:spcAft>
              <a:buSzPts val="1600"/>
              <a:buChar char="•"/>
              <a:defRPr sz="1600"/>
            </a:lvl6pPr>
            <a:lvl7pPr marL="3200400" lvl="6" indent="-330200" algn="l" rtl="0">
              <a:lnSpc>
                <a:spcPct val="100000"/>
              </a:lnSpc>
              <a:spcBef>
                <a:spcPts val="600"/>
              </a:spcBef>
              <a:spcAft>
                <a:spcPts val="0"/>
              </a:spcAft>
              <a:buSzPts val="1600"/>
              <a:buChar char="•"/>
              <a:defRPr sz="1600"/>
            </a:lvl7pPr>
            <a:lvl8pPr marL="3657600" lvl="7" indent="-330200" algn="l" rtl="0">
              <a:lnSpc>
                <a:spcPct val="100000"/>
              </a:lnSpc>
              <a:spcBef>
                <a:spcPts val="600"/>
              </a:spcBef>
              <a:spcAft>
                <a:spcPts val="0"/>
              </a:spcAft>
              <a:buSzPts val="1600"/>
              <a:buChar char="•"/>
              <a:defRPr sz="1600"/>
            </a:lvl8pPr>
            <a:lvl9pPr marL="4114800" lvl="8" indent="-330200" algn="l" rtl="0">
              <a:lnSpc>
                <a:spcPct val="100000"/>
              </a:lnSpc>
              <a:spcBef>
                <a:spcPts val="600"/>
              </a:spcBef>
              <a:spcAft>
                <a:spcPts val="0"/>
              </a:spcAft>
              <a:buSzPts val="1600"/>
              <a:buChar char="•"/>
              <a:defRPr sz="1600"/>
            </a:lvl9pPr>
          </a:lstStyle>
          <a:p>
            <a:endParaRPr/>
          </a:p>
        </p:txBody>
      </p:sp>
      <p:sp>
        <p:nvSpPr>
          <p:cNvPr id="122" name="Google Shape;122;p25"/>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5"/>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5"/>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sz="3600" b="0" i="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26"/>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lnSpc>
                <a:spcPct val="100000"/>
              </a:lnSpc>
              <a:spcBef>
                <a:spcPts val="600"/>
              </a:spcBef>
              <a:spcAft>
                <a:spcPts val="0"/>
              </a:spcAft>
              <a:buSzPts val="900"/>
              <a:buNone/>
              <a:defRPr sz="900"/>
            </a:lvl6pPr>
            <a:lvl7pPr marL="3200400" lvl="6" indent="-228600" algn="l" rtl="0">
              <a:lnSpc>
                <a:spcPct val="100000"/>
              </a:lnSpc>
              <a:spcBef>
                <a:spcPts val="600"/>
              </a:spcBef>
              <a:spcAft>
                <a:spcPts val="0"/>
              </a:spcAft>
              <a:buSzPts val="900"/>
              <a:buNone/>
              <a:defRPr sz="900"/>
            </a:lvl7pPr>
            <a:lvl8pPr marL="3657600" lvl="7" indent="-228600" algn="l" rtl="0">
              <a:lnSpc>
                <a:spcPct val="100000"/>
              </a:lnSpc>
              <a:spcBef>
                <a:spcPts val="600"/>
              </a:spcBef>
              <a:spcAft>
                <a:spcPts val="0"/>
              </a:spcAft>
              <a:buSzPts val="900"/>
              <a:buNone/>
              <a:defRPr sz="900"/>
            </a:lvl8pPr>
            <a:lvl9pPr marL="4114800" lvl="8" indent="-228600" algn="l" rtl="0">
              <a:lnSpc>
                <a:spcPct val="100000"/>
              </a:lnSpc>
              <a:spcBef>
                <a:spcPts val="600"/>
              </a:spcBef>
              <a:spcAft>
                <a:spcPts val="0"/>
              </a:spcAft>
              <a:buSzPts val="900"/>
              <a:buNone/>
              <a:defRPr sz="900"/>
            </a:lvl9pPr>
          </a:lstStyle>
          <a:p>
            <a:endParaRPr/>
          </a:p>
        </p:txBody>
      </p:sp>
      <p:sp>
        <p:nvSpPr>
          <p:cNvPr id="128" name="Google Shape;128;p26" descr="An empty placeholder to add an image. Click on the placeholder and select the image that you wish to add."/>
          <p:cNvSpPr>
            <a:spLocks noGrp="1"/>
          </p:cNvSpPr>
          <p:nvPr>
            <p:ph type="pic" idx="2"/>
          </p:nvPr>
        </p:nvSpPr>
        <p:spPr>
          <a:xfrm>
            <a:off x="3714528" y="514350"/>
            <a:ext cx="4801800" cy="4000500"/>
          </a:xfrm>
          <a:prstGeom prst="rect">
            <a:avLst/>
          </a:prstGeom>
          <a:solidFill>
            <a:schemeClr val="dk2"/>
          </a:solidFill>
          <a:ln w="76200" cap="flat" cmpd="sng">
            <a:solidFill>
              <a:schemeClr val="lt1"/>
            </a:solidFill>
            <a:prstDash val="solid"/>
            <a:miter lim="800000"/>
            <a:headEnd type="none" w="sm" len="sm"/>
            <a:tailEnd type="none" w="sm" len="sm"/>
          </a:ln>
        </p:spPr>
      </p:sp>
      <p:sp>
        <p:nvSpPr>
          <p:cNvPr id="129" name="Google Shape;129;p26"/>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6"/>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6"/>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rot="5400000">
            <a:off x="3025335" y="-454500"/>
            <a:ext cx="3086100" cy="6852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35" name="Google Shape;135;p27"/>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7"/>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7"/>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rot="5400000">
            <a:off x="5315694" y="1828651"/>
            <a:ext cx="4229100" cy="11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28"/>
          <p:cNvSpPr txBox="1">
            <a:spLocks noGrp="1"/>
          </p:cNvSpPr>
          <p:nvPr>
            <p:ph type="body" idx="1"/>
          </p:nvPr>
        </p:nvSpPr>
        <p:spPr>
          <a:xfrm rot="5400000">
            <a:off x="1800099" y="-372149"/>
            <a:ext cx="4229100" cy="5544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41" name="Google Shape;141;p28"/>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28"/>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28"/>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44"/>
        <p:cNvGrpSpPr/>
        <p:nvPr/>
      </p:nvGrpSpPr>
      <p:grpSpPr>
        <a:xfrm>
          <a:off x="0" y="0"/>
          <a:ext cx="0" cy="0"/>
          <a:chOff x="0" y="0"/>
          <a:chExt cx="0" cy="0"/>
        </a:xfrm>
      </p:grpSpPr>
      <p:sp>
        <p:nvSpPr>
          <p:cNvPr id="145" name="Google Shape;145;p29"/>
          <p:cNvSpPr txBox="1">
            <a:spLocks noGrp="1"/>
          </p:cNvSpPr>
          <p:nvPr>
            <p:ph type="body" idx="1"/>
          </p:nvPr>
        </p:nvSpPr>
        <p:spPr>
          <a:xfrm>
            <a:off x="618825" y="1679175"/>
            <a:ext cx="3534300" cy="2090100"/>
          </a:xfrm>
          <a:prstGeom prst="rect">
            <a:avLst/>
          </a:prstGeom>
        </p:spPr>
        <p:txBody>
          <a:bodyPr spcFirstLastPara="1" wrap="square" lIns="91425" tIns="45700" rIns="91425" bIns="45700" anchor="t" anchorCtr="0">
            <a:normAutofit/>
          </a:bodyPr>
          <a:lstStyle>
            <a:lvl1pPr marL="457200" lvl="0" indent="-381000" rtl="0">
              <a:lnSpc>
                <a:spcPct val="100000"/>
              </a:lnSpc>
              <a:spcBef>
                <a:spcPts val="1800"/>
              </a:spcBef>
              <a:spcAft>
                <a:spcPts val="0"/>
              </a:spcAft>
              <a:buSzPts val="2400"/>
              <a:buChar char="•"/>
              <a:defRPr/>
            </a:lvl1pPr>
            <a:lvl2pPr marL="914400" lvl="1" indent="-355600" rtl="0">
              <a:spcBef>
                <a:spcPts val="1200"/>
              </a:spcBef>
              <a:spcAft>
                <a:spcPts val="0"/>
              </a:spcAft>
              <a:buSzPts val="2000"/>
              <a:buChar char="•"/>
              <a:defRPr/>
            </a:lvl2pPr>
            <a:lvl3pPr marL="1371600" lvl="2" indent="-342900" rtl="0">
              <a:spcBef>
                <a:spcPts val="600"/>
              </a:spcBef>
              <a:spcAft>
                <a:spcPts val="0"/>
              </a:spcAft>
              <a:buSzPts val="1800"/>
              <a:buChar char="•"/>
              <a:defRPr/>
            </a:lvl3pPr>
            <a:lvl4pPr marL="1828800" lvl="3" indent="-330200" rtl="0">
              <a:spcBef>
                <a:spcPts val="600"/>
              </a:spcBef>
              <a:spcAft>
                <a:spcPts val="0"/>
              </a:spcAft>
              <a:buSzPts val="1600"/>
              <a:buChar char="•"/>
              <a:defRPr/>
            </a:lvl4pPr>
            <a:lvl5pPr marL="2286000" lvl="4" indent="-330200" rtl="0">
              <a:spcBef>
                <a:spcPts val="600"/>
              </a:spcBef>
              <a:spcAft>
                <a:spcPts val="0"/>
              </a:spcAft>
              <a:buSzPts val="1600"/>
              <a:buChar char="•"/>
              <a:defRPr/>
            </a:lvl5pPr>
            <a:lvl6pPr marL="2743200" lvl="5" indent="-330200" rtl="0">
              <a:spcBef>
                <a:spcPts val="600"/>
              </a:spcBef>
              <a:spcAft>
                <a:spcPts val="0"/>
              </a:spcAft>
              <a:buSzPts val="1600"/>
              <a:buChar char="•"/>
              <a:defRPr/>
            </a:lvl6pPr>
            <a:lvl7pPr marL="3200400" lvl="6" indent="-330200" rtl="0">
              <a:spcBef>
                <a:spcPts val="600"/>
              </a:spcBef>
              <a:spcAft>
                <a:spcPts val="0"/>
              </a:spcAft>
              <a:buSzPts val="1600"/>
              <a:buChar char="•"/>
              <a:defRPr/>
            </a:lvl7pPr>
            <a:lvl8pPr marL="3657600" lvl="7" indent="-330200" rtl="0">
              <a:spcBef>
                <a:spcPts val="600"/>
              </a:spcBef>
              <a:spcAft>
                <a:spcPts val="0"/>
              </a:spcAft>
              <a:buSzPts val="1600"/>
              <a:buChar char="•"/>
              <a:defRPr/>
            </a:lvl8pPr>
            <a:lvl9pPr marL="4114800" lvl="8" indent="-330200" rtl="0">
              <a:spcBef>
                <a:spcPts val="600"/>
              </a:spcBef>
              <a:spcAft>
                <a:spcPts val="0"/>
              </a:spcAft>
              <a:buSzPts val="1600"/>
              <a:buChar char="•"/>
              <a:defRPr/>
            </a:lvl9pPr>
          </a:lstStyle>
          <a:p>
            <a:endParaRPr/>
          </a:p>
        </p:txBody>
      </p:sp>
      <p:sp>
        <p:nvSpPr>
          <p:cNvPr id="146" name="Google Shape;146;p29"/>
          <p:cNvSpPr txBox="1">
            <a:spLocks noGrp="1"/>
          </p:cNvSpPr>
          <p:nvPr>
            <p:ph type="ctrTitle"/>
          </p:nvPr>
        </p:nvSpPr>
        <p:spPr>
          <a:xfrm>
            <a:off x="618825" y="411675"/>
            <a:ext cx="26865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47" name="Google Shape;147;p29"/>
          <p:cNvSpPr/>
          <p:nvPr/>
        </p:nvSpPr>
        <p:spPr>
          <a:xfrm>
            <a:off x="720000" y="46901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9"/>
          <p:cNvSpPr/>
          <p:nvPr/>
        </p:nvSpPr>
        <p:spPr>
          <a:xfrm>
            <a:off x="2058475" y="41522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9"/>
          <p:cNvSpPr/>
          <p:nvPr/>
        </p:nvSpPr>
        <p:spPr>
          <a:xfrm>
            <a:off x="1432075" y="429640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9"/>
          <p:cNvSpPr/>
          <p:nvPr/>
        </p:nvSpPr>
        <p:spPr>
          <a:xfrm>
            <a:off x="2194725" y="44747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1585475" y="469551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9"/>
          <p:cNvGrpSpPr/>
          <p:nvPr/>
        </p:nvGrpSpPr>
        <p:grpSpPr>
          <a:xfrm>
            <a:off x="8148521" y="3004593"/>
            <a:ext cx="98059" cy="1147596"/>
            <a:chOff x="3347921" y="16006"/>
            <a:chExt cx="98059" cy="1147596"/>
          </a:xfrm>
        </p:grpSpPr>
        <p:sp>
          <p:nvSpPr>
            <p:cNvPr id="153" name="Google Shape;153;p29"/>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29"/>
          <p:cNvGrpSpPr/>
          <p:nvPr/>
        </p:nvGrpSpPr>
        <p:grpSpPr>
          <a:xfrm>
            <a:off x="281421" y="3769263"/>
            <a:ext cx="121172" cy="760495"/>
            <a:chOff x="5245196" y="3136513"/>
            <a:chExt cx="121172" cy="760495"/>
          </a:xfrm>
        </p:grpSpPr>
        <p:sp>
          <p:nvSpPr>
            <p:cNvPr id="156" name="Google Shape;156;p29"/>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29"/>
          <p:cNvGrpSpPr/>
          <p:nvPr/>
        </p:nvGrpSpPr>
        <p:grpSpPr>
          <a:xfrm>
            <a:off x="8534739" y="4069632"/>
            <a:ext cx="57599" cy="831799"/>
            <a:chOff x="2038689" y="173907"/>
            <a:chExt cx="57599" cy="831799"/>
          </a:xfrm>
        </p:grpSpPr>
        <p:sp>
          <p:nvSpPr>
            <p:cNvPr id="159" name="Google Shape;159;p29"/>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9"/>
          <p:cNvSpPr/>
          <p:nvPr/>
        </p:nvSpPr>
        <p:spPr>
          <a:xfrm>
            <a:off x="7686100" y="45688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8868125" y="376926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63"/>
        <p:cNvGrpSpPr/>
        <p:nvPr/>
      </p:nvGrpSpPr>
      <p:grpSpPr>
        <a:xfrm>
          <a:off x="0" y="0"/>
          <a:ext cx="0" cy="0"/>
          <a:chOff x="0" y="0"/>
          <a:chExt cx="0" cy="0"/>
        </a:xfrm>
      </p:grpSpPr>
      <p:sp>
        <p:nvSpPr>
          <p:cNvPr id="164" name="Google Shape;164;p30"/>
          <p:cNvSpPr txBox="1">
            <a:spLocks noGrp="1"/>
          </p:cNvSpPr>
          <p:nvPr>
            <p:ph type="subTitle" idx="1"/>
          </p:nvPr>
        </p:nvSpPr>
        <p:spPr>
          <a:xfrm>
            <a:off x="6429027" y="3829680"/>
            <a:ext cx="2428200" cy="572400"/>
          </a:xfrm>
          <a:prstGeom prst="rect">
            <a:avLst/>
          </a:prstGeom>
        </p:spPr>
        <p:txBody>
          <a:bodyPr spcFirstLastPara="1" wrap="square" lIns="91425" tIns="45700" rIns="91425" bIns="45700" anchor="t" anchorCtr="0">
            <a:normAutofit/>
          </a:bodyPr>
          <a:lstStyle>
            <a:lvl1pPr lvl="0" rtl="0">
              <a:lnSpc>
                <a:spcPct val="100000"/>
              </a:lnSpc>
              <a:spcBef>
                <a:spcPts val="1800"/>
              </a:spcBef>
              <a:spcAft>
                <a:spcPts val="0"/>
              </a:spcAft>
              <a:buClr>
                <a:srgbClr val="000000"/>
              </a:buClr>
              <a:buSzPts val="1000"/>
              <a:buNone/>
              <a:defRPr sz="1400"/>
            </a:lvl1pPr>
            <a:lvl2pPr lvl="1" rtl="0">
              <a:lnSpc>
                <a:spcPct val="100000"/>
              </a:lnSpc>
              <a:spcBef>
                <a:spcPts val="1200"/>
              </a:spcBef>
              <a:spcAft>
                <a:spcPts val="0"/>
              </a:spcAft>
              <a:buClr>
                <a:srgbClr val="000000"/>
              </a:buClr>
              <a:buSzPts val="1000"/>
              <a:buNone/>
              <a:defRPr sz="1000">
                <a:solidFill>
                  <a:srgbClr val="000000"/>
                </a:solidFill>
              </a:defRPr>
            </a:lvl2pPr>
            <a:lvl3pPr lvl="2" rtl="0">
              <a:lnSpc>
                <a:spcPct val="100000"/>
              </a:lnSpc>
              <a:spcBef>
                <a:spcPts val="600"/>
              </a:spcBef>
              <a:spcAft>
                <a:spcPts val="0"/>
              </a:spcAft>
              <a:buClr>
                <a:srgbClr val="000000"/>
              </a:buClr>
              <a:buSzPts val="1000"/>
              <a:buNone/>
              <a:defRPr sz="1000">
                <a:solidFill>
                  <a:srgbClr val="000000"/>
                </a:solidFill>
              </a:defRPr>
            </a:lvl3pPr>
            <a:lvl4pPr lvl="3" rtl="0">
              <a:lnSpc>
                <a:spcPct val="100000"/>
              </a:lnSpc>
              <a:spcBef>
                <a:spcPts val="600"/>
              </a:spcBef>
              <a:spcAft>
                <a:spcPts val="0"/>
              </a:spcAft>
              <a:buClr>
                <a:srgbClr val="000000"/>
              </a:buClr>
              <a:buSzPts val="1000"/>
              <a:buNone/>
              <a:defRPr sz="1000">
                <a:solidFill>
                  <a:srgbClr val="000000"/>
                </a:solidFill>
              </a:defRPr>
            </a:lvl4pPr>
            <a:lvl5pPr lvl="4" rtl="0">
              <a:lnSpc>
                <a:spcPct val="100000"/>
              </a:lnSpc>
              <a:spcBef>
                <a:spcPts val="600"/>
              </a:spcBef>
              <a:spcAft>
                <a:spcPts val="0"/>
              </a:spcAft>
              <a:buClr>
                <a:srgbClr val="000000"/>
              </a:buClr>
              <a:buSzPts val="1000"/>
              <a:buNone/>
              <a:defRPr sz="1000">
                <a:solidFill>
                  <a:srgbClr val="000000"/>
                </a:solidFill>
              </a:defRPr>
            </a:lvl5pPr>
            <a:lvl6pPr lvl="5" rtl="0">
              <a:lnSpc>
                <a:spcPct val="100000"/>
              </a:lnSpc>
              <a:spcBef>
                <a:spcPts val="600"/>
              </a:spcBef>
              <a:spcAft>
                <a:spcPts val="0"/>
              </a:spcAft>
              <a:buClr>
                <a:srgbClr val="000000"/>
              </a:buClr>
              <a:buSzPts val="1000"/>
              <a:buNone/>
              <a:defRPr sz="1000">
                <a:solidFill>
                  <a:srgbClr val="000000"/>
                </a:solidFill>
              </a:defRPr>
            </a:lvl6pPr>
            <a:lvl7pPr lvl="6" rtl="0">
              <a:lnSpc>
                <a:spcPct val="100000"/>
              </a:lnSpc>
              <a:spcBef>
                <a:spcPts val="600"/>
              </a:spcBef>
              <a:spcAft>
                <a:spcPts val="0"/>
              </a:spcAft>
              <a:buClr>
                <a:srgbClr val="000000"/>
              </a:buClr>
              <a:buSzPts val="1000"/>
              <a:buNone/>
              <a:defRPr sz="1000">
                <a:solidFill>
                  <a:srgbClr val="000000"/>
                </a:solidFill>
              </a:defRPr>
            </a:lvl7pPr>
            <a:lvl8pPr lvl="7" rtl="0">
              <a:lnSpc>
                <a:spcPct val="100000"/>
              </a:lnSpc>
              <a:spcBef>
                <a:spcPts val="600"/>
              </a:spcBef>
              <a:spcAft>
                <a:spcPts val="0"/>
              </a:spcAft>
              <a:buClr>
                <a:srgbClr val="000000"/>
              </a:buClr>
              <a:buSzPts val="1000"/>
              <a:buNone/>
              <a:defRPr sz="1000">
                <a:solidFill>
                  <a:srgbClr val="000000"/>
                </a:solidFill>
              </a:defRPr>
            </a:lvl8pPr>
            <a:lvl9pPr lvl="8" rtl="0">
              <a:lnSpc>
                <a:spcPct val="100000"/>
              </a:lnSpc>
              <a:spcBef>
                <a:spcPts val="600"/>
              </a:spcBef>
              <a:spcAft>
                <a:spcPts val="0"/>
              </a:spcAft>
              <a:buClr>
                <a:srgbClr val="000000"/>
              </a:buClr>
              <a:buSzPts val="1000"/>
              <a:buNone/>
              <a:defRPr sz="1000">
                <a:solidFill>
                  <a:srgbClr val="000000"/>
                </a:solidFill>
              </a:defRPr>
            </a:lvl9pPr>
          </a:lstStyle>
          <a:p>
            <a:endParaRPr/>
          </a:p>
        </p:txBody>
      </p:sp>
      <p:sp>
        <p:nvSpPr>
          <p:cNvPr id="165" name="Google Shape;165;p30"/>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0"/>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0"/>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0"/>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0"/>
          <p:cNvSpPr/>
          <p:nvPr/>
        </p:nvSpPr>
        <p:spPr>
          <a:xfrm>
            <a:off x="285750" y="454265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39150" y="48034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txBox="1">
            <a:spLocks noGrp="1"/>
          </p:cNvSpPr>
          <p:nvPr>
            <p:ph type="ctrTitle"/>
          </p:nvPr>
        </p:nvSpPr>
        <p:spPr>
          <a:xfrm>
            <a:off x="970814" y="3396800"/>
            <a:ext cx="21525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176" name="Google Shape;176;p30"/>
          <p:cNvSpPr txBox="1">
            <a:spLocks noGrp="1"/>
          </p:cNvSpPr>
          <p:nvPr>
            <p:ph type="subTitle" idx="2"/>
          </p:nvPr>
        </p:nvSpPr>
        <p:spPr>
          <a:xfrm>
            <a:off x="970814" y="3829680"/>
            <a:ext cx="2428200" cy="572400"/>
          </a:xfrm>
          <a:prstGeom prst="rect">
            <a:avLst/>
          </a:prstGeom>
        </p:spPr>
        <p:txBody>
          <a:bodyPr spcFirstLastPara="1" wrap="square" lIns="91425" tIns="45700" rIns="91425" bIns="45700" anchor="t" anchorCtr="0">
            <a:normAutofit/>
          </a:bodyPr>
          <a:lstStyle>
            <a:lvl1pPr lvl="0" rtl="0">
              <a:lnSpc>
                <a:spcPct val="100000"/>
              </a:lnSpc>
              <a:spcBef>
                <a:spcPts val="1800"/>
              </a:spcBef>
              <a:spcAft>
                <a:spcPts val="0"/>
              </a:spcAft>
              <a:buClr>
                <a:srgbClr val="000000"/>
              </a:buClr>
              <a:buSzPts val="1000"/>
              <a:buNone/>
              <a:defRPr sz="1400"/>
            </a:lvl1pPr>
            <a:lvl2pPr lvl="1" rtl="0">
              <a:lnSpc>
                <a:spcPct val="100000"/>
              </a:lnSpc>
              <a:spcBef>
                <a:spcPts val="1200"/>
              </a:spcBef>
              <a:spcAft>
                <a:spcPts val="0"/>
              </a:spcAft>
              <a:buClr>
                <a:srgbClr val="000000"/>
              </a:buClr>
              <a:buSzPts val="1000"/>
              <a:buNone/>
              <a:defRPr sz="1000">
                <a:solidFill>
                  <a:srgbClr val="000000"/>
                </a:solidFill>
              </a:defRPr>
            </a:lvl2pPr>
            <a:lvl3pPr lvl="2" rtl="0">
              <a:lnSpc>
                <a:spcPct val="100000"/>
              </a:lnSpc>
              <a:spcBef>
                <a:spcPts val="600"/>
              </a:spcBef>
              <a:spcAft>
                <a:spcPts val="0"/>
              </a:spcAft>
              <a:buClr>
                <a:srgbClr val="000000"/>
              </a:buClr>
              <a:buSzPts val="1000"/>
              <a:buNone/>
              <a:defRPr sz="1000">
                <a:solidFill>
                  <a:srgbClr val="000000"/>
                </a:solidFill>
              </a:defRPr>
            </a:lvl3pPr>
            <a:lvl4pPr lvl="3" rtl="0">
              <a:lnSpc>
                <a:spcPct val="100000"/>
              </a:lnSpc>
              <a:spcBef>
                <a:spcPts val="600"/>
              </a:spcBef>
              <a:spcAft>
                <a:spcPts val="0"/>
              </a:spcAft>
              <a:buClr>
                <a:srgbClr val="000000"/>
              </a:buClr>
              <a:buSzPts val="1000"/>
              <a:buNone/>
              <a:defRPr sz="1000">
                <a:solidFill>
                  <a:srgbClr val="000000"/>
                </a:solidFill>
              </a:defRPr>
            </a:lvl4pPr>
            <a:lvl5pPr lvl="4" rtl="0">
              <a:lnSpc>
                <a:spcPct val="100000"/>
              </a:lnSpc>
              <a:spcBef>
                <a:spcPts val="600"/>
              </a:spcBef>
              <a:spcAft>
                <a:spcPts val="0"/>
              </a:spcAft>
              <a:buClr>
                <a:srgbClr val="000000"/>
              </a:buClr>
              <a:buSzPts val="1000"/>
              <a:buNone/>
              <a:defRPr sz="1000">
                <a:solidFill>
                  <a:srgbClr val="000000"/>
                </a:solidFill>
              </a:defRPr>
            </a:lvl5pPr>
            <a:lvl6pPr lvl="5" rtl="0">
              <a:lnSpc>
                <a:spcPct val="100000"/>
              </a:lnSpc>
              <a:spcBef>
                <a:spcPts val="600"/>
              </a:spcBef>
              <a:spcAft>
                <a:spcPts val="0"/>
              </a:spcAft>
              <a:buClr>
                <a:srgbClr val="000000"/>
              </a:buClr>
              <a:buSzPts val="1000"/>
              <a:buNone/>
              <a:defRPr sz="1000">
                <a:solidFill>
                  <a:srgbClr val="000000"/>
                </a:solidFill>
              </a:defRPr>
            </a:lvl6pPr>
            <a:lvl7pPr lvl="6" rtl="0">
              <a:lnSpc>
                <a:spcPct val="100000"/>
              </a:lnSpc>
              <a:spcBef>
                <a:spcPts val="600"/>
              </a:spcBef>
              <a:spcAft>
                <a:spcPts val="0"/>
              </a:spcAft>
              <a:buClr>
                <a:srgbClr val="000000"/>
              </a:buClr>
              <a:buSzPts val="1000"/>
              <a:buNone/>
              <a:defRPr sz="1000">
                <a:solidFill>
                  <a:srgbClr val="000000"/>
                </a:solidFill>
              </a:defRPr>
            </a:lvl7pPr>
            <a:lvl8pPr lvl="7" rtl="0">
              <a:lnSpc>
                <a:spcPct val="100000"/>
              </a:lnSpc>
              <a:spcBef>
                <a:spcPts val="600"/>
              </a:spcBef>
              <a:spcAft>
                <a:spcPts val="0"/>
              </a:spcAft>
              <a:buClr>
                <a:srgbClr val="000000"/>
              </a:buClr>
              <a:buSzPts val="1000"/>
              <a:buNone/>
              <a:defRPr sz="1000">
                <a:solidFill>
                  <a:srgbClr val="000000"/>
                </a:solidFill>
              </a:defRPr>
            </a:lvl8pPr>
            <a:lvl9pPr lvl="8" rtl="0">
              <a:lnSpc>
                <a:spcPct val="100000"/>
              </a:lnSpc>
              <a:spcBef>
                <a:spcPts val="600"/>
              </a:spcBef>
              <a:spcAft>
                <a:spcPts val="0"/>
              </a:spcAft>
              <a:buClr>
                <a:srgbClr val="000000"/>
              </a:buClr>
              <a:buSzPts val="1000"/>
              <a:buNone/>
              <a:defRPr sz="1000">
                <a:solidFill>
                  <a:srgbClr val="000000"/>
                </a:solidFill>
              </a:defRPr>
            </a:lvl9pPr>
          </a:lstStyle>
          <a:p>
            <a:endParaRPr/>
          </a:p>
        </p:txBody>
      </p:sp>
      <p:sp>
        <p:nvSpPr>
          <p:cNvPr id="177" name="Google Shape;177;p30"/>
          <p:cNvSpPr txBox="1">
            <a:spLocks noGrp="1"/>
          </p:cNvSpPr>
          <p:nvPr>
            <p:ph type="title" idx="3" hasCustomPrompt="1"/>
          </p:nvPr>
        </p:nvSpPr>
        <p:spPr>
          <a:xfrm>
            <a:off x="970814" y="2645887"/>
            <a:ext cx="1753800" cy="577800"/>
          </a:xfrm>
          <a:prstGeom prst="rect">
            <a:avLst/>
          </a:prstGeom>
        </p:spPr>
        <p:txBody>
          <a:bodyPr spcFirstLastPara="1" wrap="square" lIns="91425" tIns="45700" rIns="91425" bIns="45700" anchor="ctr" anchorCtr="0">
            <a:norm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78" name="Google Shape;178;p30"/>
          <p:cNvSpPr txBox="1">
            <a:spLocks noGrp="1"/>
          </p:cNvSpPr>
          <p:nvPr>
            <p:ph type="ctrTitle" idx="4"/>
          </p:nvPr>
        </p:nvSpPr>
        <p:spPr>
          <a:xfrm>
            <a:off x="3690348" y="3396800"/>
            <a:ext cx="13866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179" name="Google Shape;179;p30"/>
          <p:cNvSpPr txBox="1">
            <a:spLocks noGrp="1"/>
          </p:cNvSpPr>
          <p:nvPr>
            <p:ph type="subTitle" idx="5"/>
          </p:nvPr>
        </p:nvSpPr>
        <p:spPr>
          <a:xfrm>
            <a:off x="3690341" y="3829680"/>
            <a:ext cx="2428200" cy="572400"/>
          </a:xfrm>
          <a:prstGeom prst="rect">
            <a:avLst/>
          </a:prstGeom>
        </p:spPr>
        <p:txBody>
          <a:bodyPr spcFirstLastPara="1" wrap="square" lIns="91425" tIns="45700" rIns="91425" bIns="45700" anchor="t" anchorCtr="0">
            <a:normAutofit/>
          </a:bodyPr>
          <a:lstStyle>
            <a:lvl1pPr lvl="0" rtl="0">
              <a:lnSpc>
                <a:spcPct val="100000"/>
              </a:lnSpc>
              <a:spcBef>
                <a:spcPts val="1800"/>
              </a:spcBef>
              <a:spcAft>
                <a:spcPts val="0"/>
              </a:spcAft>
              <a:buClr>
                <a:srgbClr val="000000"/>
              </a:buClr>
              <a:buSzPts val="1000"/>
              <a:buNone/>
              <a:defRPr sz="1400"/>
            </a:lvl1pPr>
            <a:lvl2pPr lvl="1" rtl="0">
              <a:lnSpc>
                <a:spcPct val="100000"/>
              </a:lnSpc>
              <a:spcBef>
                <a:spcPts val="1200"/>
              </a:spcBef>
              <a:spcAft>
                <a:spcPts val="0"/>
              </a:spcAft>
              <a:buClr>
                <a:srgbClr val="000000"/>
              </a:buClr>
              <a:buSzPts val="1000"/>
              <a:buNone/>
              <a:defRPr sz="1000">
                <a:solidFill>
                  <a:srgbClr val="000000"/>
                </a:solidFill>
              </a:defRPr>
            </a:lvl2pPr>
            <a:lvl3pPr lvl="2" rtl="0">
              <a:lnSpc>
                <a:spcPct val="100000"/>
              </a:lnSpc>
              <a:spcBef>
                <a:spcPts val="600"/>
              </a:spcBef>
              <a:spcAft>
                <a:spcPts val="0"/>
              </a:spcAft>
              <a:buClr>
                <a:srgbClr val="000000"/>
              </a:buClr>
              <a:buSzPts val="1000"/>
              <a:buNone/>
              <a:defRPr sz="1000">
                <a:solidFill>
                  <a:srgbClr val="000000"/>
                </a:solidFill>
              </a:defRPr>
            </a:lvl3pPr>
            <a:lvl4pPr lvl="3" rtl="0">
              <a:lnSpc>
                <a:spcPct val="100000"/>
              </a:lnSpc>
              <a:spcBef>
                <a:spcPts val="600"/>
              </a:spcBef>
              <a:spcAft>
                <a:spcPts val="0"/>
              </a:spcAft>
              <a:buClr>
                <a:srgbClr val="000000"/>
              </a:buClr>
              <a:buSzPts val="1000"/>
              <a:buNone/>
              <a:defRPr sz="1000">
                <a:solidFill>
                  <a:srgbClr val="000000"/>
                </a:solidFill>
              </a:defRPr>
            </a:lvl4pPr>
            <a:lvl5pPr lvl="4" rtl="0">
              <a:lnSpc>
                <a:spcPct val="100000"/>
              </a:lnSpc>
              <a:spcBef>
                <a:spcPts val="600"/>
              </a:spcBef>
              <a:spcAft>
                <a:spcPts val="0"/>
              </a:spcAft>
              <a:buClr>
                <a:srgbClr val="000000"/>
              </a:buClr>
              <a:buSzPts val="1000"/>
              <a:buNone/>
              <a:defRPr sz="1000">
                <a:solidFill>
                  <a:srgbClr val="000000"/>
                </a:solidFill>
              </a:defRPr>
            </a:lvl5pPr>
            <a:lvl6pPr lvl="5" rtl="0">
              <a:lnSpc>
                <a:spcPct val="100000"/>
              </a:lnSpc>
              <a:spcBef>
                <a:spcPts val="600"/>
              </a:spcBef>
              <a:spcAft>
                <a:spcPts val="0"/>
              </a:spcAft>
              <a:buClr>
                <a:srgbClr val="000000"/>
              </a:buClr>
              <a:buSzPts val="1000"/>
              <a:buNone/>
              <a:defRPr sz="1000">
                <a:solidFill>
                  <a:srgbClr val="000000"/>
                </a:solidFill>
              </a:defRPr>
            </a:lvl6pPr>
            <a:lvl7pPr lvl="6" rtl="0">
              <a:lnSpc>
                <a:spcPct val="100000"/>
              </a:lnSpc>
              <a:spcBef>
                <a:spcPts val="600"/>
              </a:spcBef>
              <a:spcAft>
                <a:spcPts val="0"/>
              </a:spcAft>
              <a:buClr>
                <a:srgbClr val="000000"/>
              </a:buClr>
              <a:buSzPts val="1000"/>
              <a:buNone/>
              <a:defRPr sz="1000">
                <a:solidFill>
                  <a:srgbClr val="000000"/>
                </a:solidFill>
              </a:defRPr>
            </a:lvl7pPr>
            <a:lvl8pPr lvl="7" rtl="0">
              <a:lnSpc>
                <a:spcPct val="100000"/>
              </a:lnSpc>
              <a:spcBef>
                <a:spcPts val="600"/>
              </a:spcBef>
              <a:spcAft>
                <a:spcPts val="0"/>
              </a:spcAft>
              <a:buClr>
                <a:srgbClr val="000000"/>
              </a:buClr>
              <a:buSzPts val="1000"/>
              <a:buNone/>
              <a:defRPr sz="1000">
                <a:solidFill>
                  <a:srgbClr val="000000"/>
                </a:solidFill>
              </a:defRPr>
            </a:lvl8pPr>
            <a:lvl9pPr lvl="8" rtl="0">
              <a:lnSpc>
                <a:spcPct val="100000"/>
              </a:lnSpc>
              <a:spcBef>
                <a:spcPts val="600"/>
              </a:spcBef>
              <a:spcAft>
                <a:spcPts val="0"/>
              </a:spcAft>
              <a:buClr>
                <a:srgbClr val="000000"/>
              </a:buClr>
              <a:buSzPts val="1000"/>
              <a:buNone/>
              <a:defRPr sz="1000">
                <a:solidFill>
                  <a:srgbClr val="000000"/>
                </a:solidFill>
              </a:defRPr>
            </a:lvl9pPr>
          </a:lstStyle>
          <a:p>
            <a:endParaRPr/>
          </a:p>
        </p:txBody>
      </p:sp>
      <p:sp>
        <p:nvSpPr>
          <p:cNvPr id="180" name="Google Shape;180;p30"/>
          <p:cNvSpPr txBox="1">
            <a:spLocks noGrp="1"/>
          </p:cNvSpPr>
          <p:nvPr>
            <p:ph type="title" idx="6" hasCustomPrompt="1"/>
          </p:nvPr>
        </p:nvSpPr>
        <p:spPr>
          <a:xfrm>
            <a:off x="3690341" y="2645887"/>
            <a:ext cx="1753800" cy="577800"/>
          </a:xfrm>
          <a:prstGeom prst="rect">
            <a:avLst/>
          </a:prstGeom>
        </p:spPr>
        <p:txBody>
          <a:bodyPr spcFirstLastPara="1" wrap="square" lIns="91425" tIns="45700" rIns="91425" bIns="45700" anchor="ctr" anchorCtr="0">
            <a:norm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81" name="Google Shape;181;p30"/>
          <p:cNvSpPr txBox="1">
            <a:spLocks noGrp="1"/>
          </p:cNvSpPr>
          <p:nvPr>
            <p:ph type="ctrTitle" idx="7"/>
          </p:nvPr>
        </p:nvSpPr>
        <p:spPr>
          <a:xfrm>
            <a:off x="618825" y="411675"/>
            <a:ext cx="45762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82" name="Google Shape;182;p30"/>
          <p:cNvSpPr txBox="1">
            <a:spLocks noGrp="1"/>
          </p:cNvSpPr>
          <p:nvPr>
            <p:ph type="ctrTitle" idx="8"/>
          </p:nvPr>
        </p:nvSpPr>
        <p:spPr>
          <a:xfrm>
            <a:off x="6428436" y="3377738"/>
            <a:ext cx="22518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183" name="Google Shape;183;p30"/>
          <p:cNvSpPr txBox="1">
            <a:spLocks noGrp="1"/>
          </p:cNvSpPr>
          <p:nvPr>
            <p:ph type="title" idx="9" hasCustomPrompt="1"/>
          </p:nvPr>
        </p:nvSpPr>
        <p:spPr>
          <a:xfrm>
            <a:off x="6428436" y="2645887"/>
            <a:ext cx="1753800" cy="577800"/>
          </a:xfrm>
          <a:prstGeom prst="rect">
            <a:avLst/>
          </a:prstGeom>
        </p:spPr>
        <p:txBody>
          <a:bodyPr spcFirstLastPara="1" wrap="square" lIns="91425" tIns="45700" rIns="91425" bIns="45700" anchor="ctr" anchorCtr="0">
            <a:norm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84" name="Google Shape;184;p30"/>
          <p:cNvSpPr txBox="1">
            <a:spLocks noGrp="1"/>
          </p:cNvSpPr>
          <p:nvPr>
            <p:ph type="ctrTitle" idx="13"/>
          </p:nvPr>
        </p:nvSpPr>
        <p:spPr>
          <a:xfrm>
            <a:off x="6429027" y="3396800"/>
            <a:ext cx="2251800" cy="577800"/>
          </a:xfrm>
          <a:prstGeom prst="rect">
            <a:avLst/>
          </a:prstGeom>
        </p:spPr>
        <p:txBody>
          <a:bodyPr spcFirstLastPara="1" wrap="square" lIns="91425" tIns="45700" rIns="91425" bIns="45700" anchor="b" anchorCtr="0">
            <a:norm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2037000" y="1496400"/>
            <a:ext cx="5070000" cy="21507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7" name="Google Shape;187;p31"/>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2307882" y="3002386"/>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31"/>
          <p:cNvGrpSpPr/>
          <p:nvPr/>
        </p:nvGrpSpPr>
        <p:grpSpPr>
          <a:xfrm>
            <a:off x="8263682" y="-434366"/>
            <a:ext cx="188886" cy="1181531"/>
            <a:chOff x="2877432" y="975334"/>
            <a:chExt cx="188886" cy="1181531"/>
          </a:xfrm>
        </p:grpSpPr>
        <p:sp>
          <p:nvSpPr>
            <p:cNvPr id="194" name="Google Shape;194;p31"/>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31"/>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6293004" y="835609"/>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1778504" y="2156778"/>
            <a:ext cx="119993" cy="119966"/>
          </a:xfrm>
          <a:custGeom>
            <a:avLst/>
            <a:gdLst/>
            <a:ahLst/>
            <a:cxnLst/>
            <a:rect l="l" t="t" r="r" b="b"/>
            <a:pathLst>
              <a:path w="4579" h="4578" extrusionOk="0">
                <a:moveTo>
                  <a:pt x="1" y="0"/>
                </a:moveTo>
                <a:lnTo>
                  <a:pt x="1" y="4578"/>
                </a:lnTo>
                <a:lnTo>
                  <a:pt x="4578" y="4578"/>
                </a:lnTo>
                <a:lnTo>
                  <a:pt x="457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1"/>
          <p:cNvGrpSpPr/>
          <p:nvPr/>
        </p:nvGrpSpPr>
        <p:grpSpPr>
          <a:xfrm>
            <a:off x="3090746" y="-533657"/>
            <a:ext cx="98059" cy="1147596"/>
            <a:chOff x="3347921" y="16006"/>
            <a:chExt cx="98059" cy="1147596"/>
          </a:xfrm>
        </p:grpSpPr>
        <p:sp>
          <p:nvSpPr>
            <p:cNvPr id="201" name="Google Shape;201;p31"/>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1"/>
          <p:cNvGrpSpPr/>
          <p:nvPr/>
        </p:nvGrpSpPr>
        <p:grpSpPr>
          <a:xfrm>
            <a:off x="4892771" y="-340112"/>
            <a:ext cx="121172" cy="760495"/>
            <a:chOff x="5245196" y="3136513"/>
            <a:chExt cx="121172" cy="760495"/>
          </a:xfrm>
        </p:grpSpPr>
        <p:sp>
          <p:nvSpPr>
            <p:cNvPr id="204" name="Google Shape;204;p31"/>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31"/>
          <p:cNvGrpSpPr/>
          <p:nvPr/>
        </p:nvGrpSpPr>
        <p:grpSpPr>
          <a:xfrm>
            <a:off x="6967836" y="85439"/>
            <a:ext cx="133252" cy="1952377"/>
            <a:chOff x="6780548" y="337714"/>
            <a:chExt cx="133252" cy="1952377"/>
          </a:xfrm>
        </p:grpSpPr>
        <p:sp>
          <p:nvSpPr>
            <p:cNvPr id="207" name="Google Shape;207;p31"/>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31"/>
          <p:cNvGrpSpPr/>
          <p:nvPr/>
        </p:nvGrpSpPr>
        <p:grpSpPr>
          <a:xfrm>
            <a:off x="250617" y="2402301"/>
            <a:ext cx="188650" cy="2468354"/>
            <a:chOff x="250617" y="2402301"/>
            <a:chExt cx="188650" cy="2468354"/>
          </a:xfrm>
        </p:grpSpPr>
        <p:sp>
          <p:nvSpPr>
            <p:cNvPr id="210" name="Google Shape;210;p31"/>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1"/>
          <p:cNvGrpSpPr/>
          <p:nvPr/>
        </p:nvGrpSpPr>
        <p:grpSpPr>
          <a:xfrm>
            <a:off x="982417" y="1695096"/>
            <a:ext cx="199237" cy="2828935"/>
            <a:chOff x="1608717" y="1280046"/>
            <a:chExt cx="199237" cy="2828935"/>
          </a:xfrm>
        </p:grpSpPr>
        <p:sp>
          <p:nvSpPr>
            <p:cNvPr id="215" name="Google Shape;215;p31"/>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1"/>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1"/>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31"/>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1"/>
          <p:cNvGrpSpPr/>
          <p:nvPr/>
        </p:nvGrpSpPr>
        <p:grpSpPr>
          <a:xfrm>
            <a:off x="2038689" y="173907"/>
            <a:ext cx="57599" cy="831799"/>
            <a:chOff x="2038689" y="173907"/>
            <a:chExt cx="57599" cy="831799"/>
          </a:xfrm>
        </p:grpSpPr>
        <p:sp>
          <p:nvSpPr>
            <p:cNvPr id="220" name="Google Shape;220;p31"/>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1"/>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1"/>
          <p:cNvGrpSpPr/>
          <p:nvPr/>
        </p:nvGrpSpPr>
        <p:grpSpPr>
          <a:xfrm>
            <a:off x="8008096" y="2108910"/>
            <a:ext cx="199001" cy="2139769"/>
            <a:chOff x="8008096" y="2108910"/>
            <a:chExt cx="199001" cy="2139769"/>
          </a:xfrm>
        </p:grpSpPr>
        <p:sp>
          <p:nvSpPr>
            <p:cNvPr id="223" name="Google Shape;223;p31"/>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1"/>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1"/>
          <p:cNvSpPr/>
          <p:nvPr/>
        </p:nvSpPr>
        <p:spPr>
          <a:xfrm>
            <a:off x="2702019" y="1158651"/>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31"/>
          <p:cNvGrpSpPr/>
          <p:nvPr/>
        </p:nvGrpSpPr>
        <p:grpSpPr>
          <a:xfrm>
            <a:off x="4095146" y="-859690"/>
            <a:ext cx="199001" cy="2139769"/>
            <a:chOff x="8008096" y="2108910"/>
            <a:chExt cx="199001" cy="2139769"/>
          </a:xfrm>
        </p:grpSpPr>
        <p:sp>
          <p:nvSpPr>
            <p:cNvPr id="227" name="Google Shape;227;p31"/>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1"/>
          <p:cNvGrpSpPr/>
          <p:nvPr/>
        </p:nvGrpSpPr>
        <p:grpSpPr>
          <a:xfrm>
            <a:off x="6333286" y="3704939"/>
            <a:ext cx="133252" cy="1952377"/>
            <a:chOff x="6780548" y="337714"/>
            <a:chExt cx="133252" cy="1952377"/>
          </a:xfrm>
        </p:grpSpPr>
        <p:sp>
          <p:nvSpPr>
            <p:cNvPr id="230" name="Google Shape;230;p31"/>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1"/>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1"/>
          <p:cNvGrpSpPr/>
          <p:nvPr/>
        </p:nvGrpSpPr>
        <p:grpSpPr>
          <a:xfrm>
            <a:off x="2702021" y="3612763"/>
            <a:ext cx="121172" cy="760495"/>
            <a:chOff x="5245196" y="3136513"/>
            <a:chExt cx="121172" cy="760495"/>
          </a:xfrm>
        </p:grpSpPr>
        <p:sp>
          <p:nvSpPr>
            <p:cNvPr id="233" name="Google Shape;233;p31"/>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1"/>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31"/>
          <p:cNvSpPr/>
          <p:nvPr/>
        </p:nvSpPr>
        <p:spPr>
          <a:xfrm>
            <a:off x="5539523" y="4516718"/>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1"/>
          <p:cNvSpPr/>
          <p:nvPr/>
        </p:nvSpPr>
        <p:spPr>
          <a:xfrm>
            <a:off x="6994217" y="3378784"/>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33"/>
          <p:cNvSpPr txBox="1">
            <a:spLocks noGrp="1"/>
          </p:cNvSpPr>
          <p:nvPr>
            <p:ph type="ctrTitle"/>
          </p:nvPr>
        </p:nvSpPr>
        <p:spPr>
          <a:xfrm>
            <a:off x="799118" y="1371600"/>
            <a:ext cx="6173700" cy="2171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6600"/>
              <a:buFont typeface="Corbel"/>
              <a:buNone/>
              <a:defRPr sz="6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5" name="Google Shape;245;p33"/>
          <p:cNvSpPr txBox="1">
            <a:spLocks noGrp="1"/>
          </p:cNvSpPr>
          <p:nvPr>
            <p:ph type="subTitle" idx="1"/>
          </p:nvPr>
        </p:nvSpPr>
        <p:spPr>
          <a:xfrm>
            <a:off x="799118" y="3600450"/>
            <a:ext cx="61737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SzPts val="2000"/>
              <a:buNone/>
              <a:defRPr sz="2000" cap="none">
                <a:solidFill>
                  <a:schemeClr val="accent1"/>
                </a:solidFill>
              </a:defRPr>
            </a:lvl1pPr>
            <a:lvl2pPr lvl="1" algn="ctr" rtl="0">
              <a:lnSpc>
                <a:spcPct val="90000"/>
              </a:lnSpc>
              <a:spcBef>
                <a:spcPts val="1200"/>
              </a:spcBef>
              <a:spcAft>
                <a:spcPts val="0"/>
              </a:spcAft>
              <a:buSzPts val="2000"/>
              <a:buNone/>
              <a:defRPr>
                <a:solidFill>
                  <a:schemeClr val="lt1"/>
                </a:solidFill>
              </a:defRPr>
            </a:lvl2pPr>
            <a:lvl3pPr lvl="2" algn="ctr" rtl="0">
              <a:lnSpc>
                <a:spcPct val="90000"/>
              </a:lnSpc>
              <a:spcBef>
                <a:spcPts val="600"/>
              </a:spcBef>
              <a:spcAft>
                <a:spcPts val="0"/>
              </a:spcAft>
              <a:buSzPts val="1800"/>
              <a:buNone/>
              <a:defRPr>
                <a:solidFill>
                  <a:schemeClr val="lt1"/>
                </a:solidFill>
              </a:defRPr>
            </a:lvl3pPr>
            <a:lvl4pPr lvl="3" algn="ctr" rtl="0">
              <a:lnSpc>
                <a:spcPct val="90000"/>
              </a:lnSpc>
              <a:spcBef>
                <a:spcPts val="600"/>
              </a:spcBef>
              <a:spcAft>
                <a:spcPts val="0"/>
              </a:spcAft>
              <a:buSzPts val="1600"/>
              <a:buNone/>
              <a:defRPr>
                <a:solidFill>
                  <a:schemeClr val="lt1"/>
                </a:solidFill>
              </a:defRPr>
            </a:lvl4pPr>
            <a:lvl5pPr lvl="4" algn="ctr" rtl="0">
              <a:lnSpc>
                <a:spcPct val="90000"/>
              </a:lnSpc>
              <a:spcBef>
                <a:spcPts val="600"/>
              </a:spcBef>
              <a:spcAft>
                <a:spcPts val="0"/>
              </a:spcAft>
              <a:buSzPts val="1600"/>
              <a:buNone/>
              <a:defRPr>
                <a:solidFill>
                  <a:schemeClr val="lt1"/>
                </a:solidFill>
              </a:defRPr>
            </a:lvl5pPr>
            <a:lvl6pPr lvl="5" algn="ctr" rtl="0">
              <a:spcBef>
                <a:spcPts val="600"/>
              </a:spcBef>
              <a:spcAft>
                <a:spcPts val="0"/>
              </a:spcAft>
              <a:buSzPts val="1600"/>
              <a:buNone/>
              <a:defRPr>
                <a:solidFill>
                  <a:schemeClr val="lt1"/>
                </a:solidFill>
              </a:defRPr>
            </a:lvl6pPr>
            <a:lvl7pPr lvl="6" algn="ctr" rtl="0">
              <a:spcBef>
                <a:spcPts val="600"/>
              </a:spcBef>
              <a:spcAft>
                <a:spcPts val="0"/>
              </a:spcAft>
              <a:buSzPts val="1600"/>
              <a:buNone/>
              <a:defRPr>
                <a:solidFill>
                  <a:schemeClr val="lt1"/>
                </a:solidFill>
              </a:defRPr>
            </a:lvl7pPr>
            <a:lvl8pPr lvl="7" algn="ctr" rtl="0">
              <a:spcBef>
                <a:spcPts val="600"/>
              </a:spcBef>
              <a:spcAft>
                <a:spcPts val="0"/>
              </a:spcAft>
              <a:buSzPts val="1600"/>
              <a:buNone/>
              <a:defRPr>
                <a:solidFill>
                  <a:schemeClr val="lt1"/>
                </a:solidFill>
              </a:defRPr>
            </a:lvl8pPr>
            <a:lvl9pPr lvl="8" algn="ctr" rtl="0">
              <a:spcBef>
                <a:spcPts val="600"/>
              </a:spcBef>
              <a:spcAft>
                <a:spcPts val="0"/>
              </a:spcAft>
              <a:buSzPts val="16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46"/>
        <p:cNvGrpSpPr/>
        <p:nvPr/>
      </p:nvGrpSpPr>
      <p:grpSpPr>
        <a:xfrm>
          <a:off x="0" y="0"/>
          <a:ext cx="0" cy="0"/>
          <a:chOff x="0" y="0"/>
          <a:chExt cx="0" cy="0"/>
        </a:xfrm>
      </p:grpSpPr>
      <p:sp>
        <p:nvSpPr>
          <p:cNvPr id="247" name="Google Shape;247;p34"/>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8" name="Google Shape;248;p34"/>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9" name="Google Shape;249;p34"/>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35"/>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30200" algn="l" rtl="0">
              <a:lnSpc>
                <a:spcPct val="90000"/>
              </a:lnSpc>
              <a:spcBef>
                <a:spcPts val="600"/>
              </a:spcBef>
              <a:spcAft>
                <a:spcPts val="0"/>
              </a:spcAft>
              <a:buSzPts val="1600"/>
              <a:buChar char="•"/>
              <a:defRPr/>
            </a:lvl5pPr>
            <a:lvl6pPr marL="2743200" lvl="5" indent="-330200" algn="l" rtl="0">
              <a:spcBef>
                <a:spcPts val="600"/>
              </a:spcBef>
              <a:spcAft>
                <a:spcPts val="0"/>
              </a:spcAft>
              <a:buSzPts val="16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253" name="Google Shape;253;p35"/>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p35"/>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p35"/>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36"/>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36"/>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36"/>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37"/>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sz="1800"/>
            </a:lvl1pPr>
            <a:lvl2pPr marL="914400" lvl="1" indent="-342900" algn="l" rtl="0">
              <a:lnSpc>
                <a:spcPct val="90000"/>
              </a:lnSpc>
              <a:spcBef>
                <a:spcPts val="1200"/>
              </a:spcBef>
              <a:spcAft>
                <a:spcPts val="0"/>
              </a:spcAft>
              <a:buSzPts val="1800"/>
              <a:buChar char="•"/>
              <a:defRPr sz="1800"/>
            </a:lvl2pPr>
            <a:lvl3pPr marL="1371600" lvl="2" indent="-342900" algn="l" rtl="0">
              <a:lnSpc>
                <a:spcPct val="90000"/>
              </a:lnSpc>
              <a:spcBef>
                <a:spcPts val="600"/>
              </a:spcBef>
              <a:spcAft>
                <a:spcPts val="0"/>
              </a:spcAft>
              <a:buSzPts val="1800"/>
              <a:buChar char="•"/>
              <a:defRPr sz="1800"/>
            </a:lvl3pPr>
            <a:lvl4pPr marL="1828800" lvl="3" indent="-342900" algn="l" rtl="0">
              <a:lnSpc>
                <a:spcPct val="90000"/>
              </a:lnSpc>
              <a:spcBef>
                <a:spcPts val="600"/>
              </a:spcBef>
              <a:spcAft>
                <a:spcPts val="0"/>
              </a:spcAft>
              <a:buSzPts val="1800"/>
              <a:buChar char="•"/>
              <a:defRPr sz="1800"/>
            </a:lvl4pPr>
            <a:lvl5pPr marL="2286000" lvl="4" indent="-342900" algn="l" rtl="0">
              <a:lnSpc>
                <a:spcPct val="90000"/>
              </a:lnSpc>
              <a:spcBef>
                <a:spcPts val="600"/>
              </a:spcBef>
              <a:spcAft>
                <a:spcPts val="0"/>
              </a:spcAft>
              <a:buSzPts val="1800"/>
              <a:buChar char="•"/>
              <a:defRPr sz="18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264" name="Google Shape;264;p37"/>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chemeClr val="lt1"/>
                </a:solidFill>
              </a:defRPr>
            </a:lvl1pPr>
            <a:lvl2pPr marL="0" lvl="1" indent="0" algn="r" rtl="0">
              <a:spcBef>
                <a:spcPts val="0"/>
              </a:spcBef>
              <a:buNone/>
              <a:defRPr sz="1100">
                <a:solidFill>
                  <a:schemeClr val="lt1"/>
                </a:solidFill>
              </a:defRPr>
            </a:lvl2pPr>
            <a:lvl3pPr marL="0" lvl="2" indent="0" algn="r" rtl="0">
              <a:spcBef>
                <a:spcPts val="0"/>
              </a:spcBef>
              <a:buNone/>
              <a:defRPr sz="1100">
                <a:solidFill>
                  <a:schemeClr val="lt1"/>
                </a:solidFill>
              </a:defRPr>
            </a:lvl3pPr>
            <a:lvl4pPr marL="0" lvl="3" indent="0" algn="r" rtl="0">
              <a:spcBef>
                <a:spcPts val="0"/>
              </a:spcBef>
              <a:buNone/>
              <a:defRPr sz="1100">
                <a:solidFill>
                  <a:schemeClr val="lt1"/>
                </a:solidFill>
              </a:defRPr>
            </a:lvl4pPr>
            <a:lvl5pPr marL="0" lvl="4" indent="0" algn="r" rtl="0">
              <a:spcBef>
                <a:spcPts val="0"/>
              </a:spcBef>
              <a:buNone/>
              <a:defRPr sz="1100">
                <a:solidFill>
                  <a:schemeClr val="lt1"/>
                </a:solidFill>
              </a:defRPr>
            </a:lvl5pPr>
            <a:lvl6pPr marL="0" lvl="5" indent="0" algn="r" rtl="0">
              <a:spcBef>
                <a:spcPts val="0"/>
              </a:spcBef>
              <a:buNone/>
              <a:defRPr sz="1100">
                <a:solidFill>
                  <a:schemeClr val="lt1"/>
                </a:solidFill>
              </a:defRPr>
            </a:lvl6pPr>
            <a:lvl7pPr marL="0" lvl="6" indent="0" algn="r" rtl="0">
              <a:spcBef>
                <a:spcPts val="0"/>
              </a:spcBef>
              <a:buNone/>
              <a:defRPr sz="1100">
                <a:solidFill>
                  <a:schemeClr val="lt1"/>
                </a:solidFill>
              </a:defRPr>
            </a:lvl7pPr>
            <a:lvl8pPr marL="0" lvl="7" indent="0" algn="r" rtl="0">
              <a:spcBef>
                <a:spcPts val="0"/>
              </a:spcBef>
              <a:buNone/>
              <a:defRPr sz="1100">
                <a:solidFill>
                  <a:schemeClr val="lt1"/>
                </a:solidFill>
              </a:defRPr>
            </a:lvl8pPr>
            <a:lvl9pPr marL="0" lvl="8" indent="0" algn="r" rtl="0">
              <a:spcBef>
                <a:spcPts val="0"/>
              </a:spcBef>
              <a:buNone/>
              <a:defRPr sz="1100">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794918" y="1885950"/>
            <a:ext cx="6521100" cy="2114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4800"/>
              <a:buFont typeface="Corbel"/>
              <a:buNone/>
              <a:defRPr sz="48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38"/>
          <p:cNvSpPr txBox="1">
            <a:spLocks noGrp="1"/>
          </p:cNvSpPr>
          <p:nvPr>
            <p:ph type="body" idx="1"/>
          </p:nvPr>
        </p:nvSpPr>
        <p:spPr>
          <a:xfrm>
            <a:off x="799118" y="4057651"/>
            <a:ext cx="6517200" cy="457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0"/>
              </a:spcBef>
              <a:spcAft>
                <a:spcPts val="0"/>
              </a:spcAft>
              <a:buSzPts val="2000"/>
              <a:buNone/>
              <a:defRPr sz="2000" cap="none">
                <a:solidFill>
                  <a:schemeClr val="accent1"/>
                </a:solidFill>
              </a:defRPr>
            </a:lvl1pPr>
            <a:lvl2pPr marL="914400" lvl="1" indent="-228600" algn="l" rtl="0">
              <a:lnSpc>
                <a:spcPct val="90000"/>
              </a:lnSpc>
              <a:spcBef>
                <a:spcPts val="1200"/>
              </a:spcBef>
              <a:spcAft>
                <a:spcPts val="0"/>
              </a:spcAft>
              <a:buSzPts val="1800"/>
              <a:buNone/>
              <a:defRPr sz="1800">
                <a:solidFill>
                  <a:schemeClr val="lt1"/>
                </a:solidFill>
              </a:defRPr>
            </a:lvl2pPr>
            <a:lvl3pPr marL="1371600" lvl="2" indent="-228600" algn="l" rtl="0">
              <a:lnSpc>
                <a:spcPct val="90000"/>
              </a:lnSpc>
              <a:spcBef>
                <a:spcPts val="600"/>
              </a:spcBef>
              <a:spcAft>
                <a:spcPts val="0"/>
              </a:spcAft>
              <a:buSzPts val="1600"/>
              <a:buNone/>
              <a:defRPr sz="1600">
                <a:solidFill>
                  <a:schemeClr val="lt1"/>
                </a:solidFill>
              </a:defRPr>
            </a:lvl3pPr>
            <a:lvl4pPr marL="1828800" lvl="3" indent="-228600" algn="l" rtl="0">
              <a:lnSpc>
                <a:spcPct val="90000"/>
              </a:lnSpc>
              <a:spcBef>
                <a:spcPts val="600"/>
              </a:spcBef>
              <a:spcAft>
                <a:spcPts val="0"/>
              </a:spcAft>
              <a:buSzPts val="1400"/>
              <a:buNone/>
              <a:defRPr sz="1400">
                <a:solidFill>
                  <a:schemeClr val="lt1"/>
                </a:solidFill>
              </a:defRPr>
            </a:lvl4pPr>
            <a:lvl5pPr marL="2286000" lvl="4" indent="-228600" algn="l" rtl="0">
              <a:lnSpc>
                <a:spcPct val="90000"/>
              </a:lnSpc>
              <a:spcBef>
                <a:spcPts val="600"/>
              </a:spcBef>
              <a:spcAft>
                <a:spcPts val="0"/>
              </a:spcAft>
              <a:buSzPts val="1400"/>
              <a:buNone/>
              <a:defRPr sz="1400">
                <a:solidFill>
                  <a:schemeClr val="lt1"/>
                </a:solidFill>
              </a:defRPr>
            </a:lvl5pPr>
            <a:lvl6pPr marL="2743200" lvl="5" indent="-228600" algn="l" rtl="0">
              <a:spcBef>
                <a:spcPts val="600"/>
              </a:spcBef>
              <a:spcAft>
                <a:spcPts val="0"/>
              </a:spcAft>
              <a:buSzPts val="1400"/>
              <a:buNone/>
              <a:defRPr sz="1400">
                <a:solidFill>
                  <a:schemeClr val="lt1"/>
                </a:solidFill>
              </a:defRPr>
            </a:lvl6pPr>
            <a:lvl7pPr marL="3200400" lvl="6" indent="-228600" algn="l" rtl="0">
              <a:spcBef>
                <a:spcPts val="600"/>
              </a:spcBef>
              <a:spcAft>
                <a:spcPts val="0"/>
              </a:spcAft>
              <a:buSzPts val="1400"/>
              <a:buNone/>
              <a:defRPr sz="1400">
                <a:solidFill>
                  <a:schemeClr val="lt1"/>
                </a:solidFill>
              </a:defRPr>
            </a:lvl7pPr>
            <a:lvl8pPr marL="3657600" lvl="7" indent="-228600" algn="l" rtl="0">
              <a:spcBef>
                <a:spcPts val="600"/>
              </a:spcBef>
              <a:spcAft>
                <a:spcPts val="0"/>
              </a:spcAft>
              <a:buSzPts val="1400"/>
              <a:buNone/>
              <a:defRPr sz="1400">
                <a:solidFill>
                  <a:schemeClr val="lt1"/>
                </a:solidFill>
              </a:defRPr>
            </a:lvl8pPr>
            <a:lvl9pPr marL="4114800" lvl="8" indent="-228600" algn="l" rtl="0">
              <a:spcBef>
                <a:spcPts val="600"/>
              </a:spcBef>
              <a:spcAft>
                <a:spcPts val="0"/>
              </a:spcAft>
              <a:buSzPts val="1400"/>
              <a:buNone/>
              <a:defRPr sz="1400">
                <a:solidFill>
                  <a:schemeClr val="lt1"/>
                </a:solidFill>
              </a:defRPr>
            </a:lvl9pPr>
          </a:lstStyle>
          <a:p>
            <a:endParaRPr/>
          </a:p>
        </p:txBody>
      </p:sp>
      <p:sp>
        <p:nvSpPr>
          <p:cNvPr id="268" name="Google Shape;268;p38"/>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38"/>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p38"/>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39"/>
          <p:cNvSpPr txBox="1">
            <a:spLocks noGrp="1"/>
          </p:cNvSpPr>
          <p:nvPr>
            <p:ph type="body" idx="1"/>
          </p:nvPr>
        </p:nvSpPr>
        <p:spPr>
          <a:xfrm>
            <a:off x="1128880"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274" name="Google Shape;274;p39"/>
          <p:cNvSpPr txBox="1">
            <a:spLocks noGrp="1"/>
          </p:cNvSpPr>
          <p:nvPr>
            <p:ph type="body" idx="2"/>
          </p:nvPr>
        </p:nvSpPr>
        <p:spPr>
          <a:xfrm>
            <a:off x="4673104"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275" name="Google Shape;275;p39"/>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6" name="Google Shape;276;p39"/>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7" name="Google Shape;277;p39"/>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1142106"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spcBef>
                <a:spcPts val="600"/>
              </a:spcBef>
              <a:spcAft>
                <a:spcPts val="0"/>
              </a:spcAft>
              <a:buSzPts val="1600"/>
              <a:buNone/>
              <a:defRPr sz="1600" b="1"/>
            </a:lvl6pPr>
            <a:lvl7pPr marL="3200400" lvl="6" indent="-228600" algn="l" rtl="0">
              <a:spcBef>
                <a:spcPts val="600"/>
              </a:spcBef>
              <a:spcAft>
                <a:spcPts val="0"/>
              </a:spcAft>
              <a:buSzPts val="1600"/>
              <a:buNone/>
              <a:defRPr sz="1600" b="1"/>
            </a:lvl7pPr>
            <a:lvl8pPr marL="3657600" lvl="7" indent="-228600" algn="l" rtl="0">
              <a:spcBef>
                <a:spcPts val="600"/>
              </a:spcBef>
              <a:spcAft>
                <a:spcPts val="0"/>
              </a:spcAft>
              <a:buSzPts val="1600"/>
              <a:buNone/>
              <a:defRPr sz="1600" b="1"/>
            </a:lvl8pPr>
            <a:lvl9pPr marL="4114800" lvl="8" indent="-228600" algn="l" rtl="0">
              <a:spcBef>
                <a:spcPts val="600"/>
              </a:spcBef>
              <a:spcAft>
                <a:spcPts val="0"/>
              </a:spcAft>
              <a:buSzPts val="1600"/>
              <a:buNone/>
              <a:defRPr sz="1600" b="1"/>
            </a:lvl9pPr>
          </a:lstStyle>
          <a:p>
            <a:endParaRPr/>
          </a:p>
        </p:txBody>
      </p:sp>
      <p:sp>
        <p:nvSpPr>
          <p:cNvPr id="281" name="Google Shape;281;p40"/>
          <p:cNvSpPr txBox="1">
            <a:spLocks noGrp="1"/>
          </p:cNvSpPr>
          <p:nvPr>
            <p:ph type="body" idx="2"/>
          </p:nvPr>
        </p:nvSpPr>
        <p:spPr>
          <a:xfrm>
            <a:off x="1142106"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282" name="Google Shape;282;p40"/>
          <p:cNvSpPr txBox="1">
            <a:spLocks noGrp="1"/>
          </p:cNvSpPr>
          <p:nvPr>
            <p:ph type="body" idx="3"/>
          </p:nvPr>
        </p:nvSpPr>
        <p:spPr>
          <a:xfrm>
            <a:off x="4688617"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spcBef>
                <a:spcPts val="600"/>
              </a:spcBef>
              <a:spcAft>
                <a:spcPts val="0"/>
              </a:spcAft>
              <a:buSzPts val="1600"/>
              <a:buNone/>
              <a:defRPr sz="1600" b="1"/>
            </a:lvl6pPr>
            <a:lvl7pPr marL="3200400" lvl="6" indent="-228600" algn="l" rtl="0">
              <a:spcBef>
                <a:spcPts val="600"/>
              </a:spcBef>
              <a:spcAft>
                <a:spcPts val="0"/>
              </a:spcAft>
              <a:buSzPts val="1600"/>
              <a:buNone/>
              <a:defRPr sz="1600" b="1"/>
            </a:lvl7pPr>
            <a:lvl8pPr marL="3657600" lvl="7" indent="-228600" algn="l" rtl="0">
              <a:spcBef>
                <a:spcPts val="600"/>
              </a:spcBef>
              <a:spcAft>
                <a:spcPts val="0"/>
              </a:spcAft>
              <a:buSzPts val="1600"/>
              <a:buNone/>
              <a:defRPr sz="1600" b="1"/>
            </a:lvl8pPr>
            <a:lvl9pPr marL="4114800" lvl="8" indent="-228600" algn="l" rtl="0">
              <a:spcBef>
                <a:spcPts val="600"/>
              </a:spcBef>
              <a:spcAft>
                <a:spcPts val="0"/>
              </a:spcAft>
              <a:buSzPts val="1600"/>
              <a:buNone/>
              <a:defRPr sz="1600" b="1"/>
            </a:lvl9pPr>
          </a:lstStyle>
          <a:p>
            <a:endParaRPr/>
          </a:p>
        </p:txBody>
      </p:sp>
      <p:sp>
        <p:nvSpPr>
          <p:cNvPr id="283" name="Google Shape;283;p40"/>
          <p:cNvSpPr txBox="1">
            <a:spLocks noGrp="1"/>
          </p:cNvSpPr>
          <p:nvPr>
            <p:ph type="body" idx="4"/>
          </p:nvPr>
        </p:nvSpPr>
        <p:spPr>
          <a:xfrm>
            <a:off x="4688617"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284" name="Google Shape;284;p40"/>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5" name="Google Shape;285;p40"/>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6" name="Google Shape;286;p40"/>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Corbel"/>
              <a:buNone/>
              <a:defRPr sz="3600"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41"/>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spcBef>
                <a:spcPts val="600"/>
              </a:spcBef>
              <a:spcAft>
                <a:spcPts val="0"/>
              </a:spcAft>
              <a:buSzPts val="900"/>
              <a:buNone/>
              <a:defRPr sz="900"/>
            </a:lvl6pPr>
            <a:lvl7pPr marL="3200400" lvl="6" indent="-228600" algn="l" rtl="0">
              <a:spcBef>
                <a:spcPts val="600"/>
              </a:spcBef>
              <a:spcAft>
                <a:spcPts val="0"/>
              </a:spcAft>
              <a:buSzPts val="900"/>
              <a:buNone/>
              <a:defRPr sz="900"/>
            </a:lvl7pPr>
            <a:lvl8pPr marL="3657600" lvl="7" indent="-228600" algn="l" rtl="0">
              <a:spcBef>
                <a:spcPts val="600"/>
              </a:spcBef>
              <a:spcAft>
                <a:spcPts val="0"/>
              </a:spcAft>
              <a:buSzPts val="900"/>
              <a:buNone/>
              <a:defRPr sz="900"/>
            </a:lvl8pPr>
            <a:lvl9pPr marL="4114800" lvl="8" indent="-228600" algn="l" rtl="0">
              <a:spcBef>
                <a:spcPts val="600"/>
              </a:spcBef>
              <a:spcAft>
                <a:spcPts val="0"/>
              </a:spcAft>
              <a:buSzPts val="900"/>
              <a:buNone/>
              <a:defRPr sz="900"/>
            </a:lvl9pPr>
          </a:lstStyle>
          <a:p>
            <a:endParaRPr/>
          </a:p>
        </p:txBody>
      </p:sp>
      <p:sp>
        <p:nvSpPr>
          <p:cNvPr id="290" name="Google Shape;290;p41"/>
          <p:cNvSpPr txBox="1">
            <a:spLocks noGrp="1"/>
          </p:cNvSpPr>
          <p:nvPr>
            <p:ph type="body" idx="2"/>
          </p:nvPr>
        </p:nvSpPr>
        <p:spPr>
          <a:xfrm>
            <a:off x="3714528" y="514350"/>
            <a:ext cx="4801800" cy="40005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291" name="Google Shape;291;p41"/>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p41"/>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3" name="Google Shape;293;p41"/>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sz="3600" b="0" i="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42"/>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spcBef>
                <a:spcPts val="600"/>
              </a:spcBef>
              <a:spcAft>
                <a:spcPts val="0"/>
              </a:spcAft>
              <a:buSzPts val="900"/>
              <a:buNone/>
              <a:defRPr sz="900"/>
            </a:lvl6pPr>
            <a:lvl7pPr marL="3200400" lvl="6" indent="-228600" algn="l" rtl="0">
              <a:spcBef>
                <a:spcPts val="600"/>
              </a:spcBef>
              <a:spcAft>
                <a:spcPts val="0"/>
              </a:spcAft>
              <a:buSzPts val="900"/>
              <a:buNone/>
              <a:defRPr sz="900"/>
            </a:lvl7pPr>
            <a:lvl8pPr marL="3657600" lvl="7" indent="-228600" algn="l" rtl="0">
              <a:spcBef>
                <a:spcPts val="600"/>
              </a:spcBef>
              <a:spcAft>
                <a:spcPts val="0"/>
              </a:spcAft>
              <a:buSzPts val="900"/>
              <a:buNone/>
              <a:defRPr sz="900"/>
            </a:lvl8pPr>
            <a:lvl9pPr marL="4114800" lvl="8" indent="-228600" algn="l" rtl="0">
              <a:spcBef>
                <a:spcPts val="600"/>
              </a:spcBef>
              <a:spcAft>
                <a:spcPts val="0"/>
              </a:spcAft>
              <a:buSzPts val="900"/>
              <a:buNone/>
              <a:defRPr sz="900"/>
            </a:lvl9pPr>
          </a:lstStyle>
          <a:p>
            <a:endParaRPr/>
          </a:p>
        </p:txBody>
      </p:sp>
      <p:sp>
        <p:nvSpPr>
          <p:cNvPr id="297" name="Google Shape;297;p42" descr="An empty placeholder to add an image. Click on the placeholder and select the image that you wish to add."/>
          <p:cNvSpPr>
            <a:spLocks noGrp="1"/>
          </p:cNvSpPr>
          <p:nvPr>
            <p:ph type="pic" idx="2"/>
          </p:nvPr>
        </p:nvSpPr>
        <p:spPr>
          <a:xfrm>
            <a:off x="3714528" y="514350"/>
            <a:ext cx="4801800" cy="4000500"/>
          </a:xfrm>
          <a:prstGeom prst="rect">
            <a:avLst/>
          </a:prstGeom>
          <a:solidFill>
            <a:schemeClr val="dk2"/>
          </a:solidFill>
          <a:ln w="762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lvl1pPr marR="0" lvl="0" algn="ctr" rtl="0">
              <a:lnSpc>
                <a:spcPct val="90000"/>
              </a:lnSpc>
              <a:spcBef>
                <a:spcPts val="1800"/>
              </a:spcBef>
              <a:spcAft>
                <a:spcPts val="0"/>
              </a:spcAft>
              <a:buClr>
                <a:schemeClr val="accent1"/>
              </a:buClr>
              <a:buSzPts val="2400"/>
              <a:buFont typeface="Arial"/>
              <a:buNone/>
              <a:defRPr sz="2400" b="0" i="0" u="none" strike="noStrike" cap="none">
                <a:solidFill>
                  <a:schemeClr val="lt1"/>
                </a:solidFill>
                <a:latin typeface="Corbel"/>
                <a:ea typeface="Corbel"/>
                <a:cs typeface="Corbel"/>
                <a:sym typeface="Corbel"/>
              </a:defRPr>
            </a:lvl1pPr>
            <a:lvl2pPr marR="0" lvl="1" algn="l" rtl="0">
              <a:lnSpc>
                <a:spcPct val="90000"/>
              </a:lnSpc>
              <a:spcBef>
                <a:spcPts val="1200"/>
              </a:spcBef>
              <a:spcAft>
                <a:spcPts val="0"/>
              </a:spcAft>
              <a:buClr>
                <a:schemeClr val="accent1"/>
              </a:buClr>
              <a:buSzPts val="2800"/>
              <a:buFont typeface="Arial"/>
              <a:buNone/>
              <a:defRPr sz="2800" b="0" i="0" u="none" strike="noStrike" cap="none">
                <a:solidFill>
                  <a:schemeClr val="lt1"/>
                </a:solidFill>
                <a:latin typeface="Corbel"/>
                <a:ea typeface="Corbel"/>
                <a:cs typeface="Corbel"/>
                <a:sym typeface="Corbel"/>
              </a:defRPr>
            </a:lvl2pPr>
            <a:lvl3pPr marR="0" lvl="2" algn="l" rtl="0">
              <a:lnSpc>
                <a:spcPct val="90000"/>
              </a:lnSpc>
              <a:spcBef>
                <a:spcPts val="600"/>
              </a:spcBef>
              <a:spcAft>
                <a:spcPts val="0"/>
              </a:spcAft>
              <a:buClr>
                <a:schemeClr val="accent1"/>
              </a:buClr>
              <a:buSzPts val="2400"/>
              <a:buFont typeface="Arial"/>
              <a:buNone/>
              <a:defRPr sz="2400" b="0" i="0" u="none" strike="noStrike" cap="none">
                <a:solidFill>
                  <a:schemeClr val="lt1"/>
                </a:solidFill>
                <a:latin typeface="Corbel"/>
                <a:ea typeface="Corbel"/>
                <a:cs typeface="Corbel"/>
                <a:sym typeface="Corbel"/>
              </a:defRPr>
            </a:lvl3pPr>
            <a:lvl4pPr marR="0" lvl="3" algn="l" rtl="0">
              <a:lnSpc>
                <a:spcPct val="90000"/>
              </a:lnSpc>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4pPr>
            <a:lvl5pPr marR="0" lvl="4" algn="l" rtl="0">
              <a:lnSpc>
                <a:spcPct val="90000"/>
              </a:lnSpc>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5pPr>
            <a:lvl6pPr marR="0" lvl="5" algn="l" rtl="0">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6pPr>
            <a:lvl7pPr marR="0" lvl="6" algn="l" rtl="0">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7pPr>
            <a:lvl8pPr marR="0" lvl="7" algn="l" rtl="0">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8pPr>
            <a:lvl9pPr marR="0" lvl="8" algn="l" rtl="0">
              <a:spcBef>
                <a:spcPts val="600"/>
              </a:spcBef>
              <a:spcAft>
                <a:spcPts val="0"/>
              </a:spcAft>
              <a:buClr>
                <a:schemeClr val="accen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298" name="Google Shape;298;p42"/>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9" name="Google Shape;299;p42"/>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0" name="Google Shape;300;p42"/>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p43"/>
          <p:cNvSpPr txBox="1">
            <a:spLocks noGrp="1"/>
          </p:cNvSpPr>
          <p:nvPr>
            <p:ph type="body" idx="1"/>
          </p:nvPr>
        </p:nvSpPr>
        <p:spPr>
          <a:xfrm rot="5400000">
            <a:off x="3025335" y="-454501"/>
            <a:ext cx="3086100" cy="6852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04" name="Google Shape;304;p43"/>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p43"/>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6" name="Google Shape;306;p43"/>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rot="5400000">
            <a:off x="5315694" y="1828651"/>
            <a:ext cx="4229100" cy="11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 name="Google Shape;309;p44"/>
          <p:cNvSpPr txBox="1">
            <a:spLocks noGrp="1"/>
          </p:cNvSpPr>
          <p:nvPr>
            <p:ph type="body" idx="1"/>
          </p:nvPr>
        </p:nvSpPr>
        <p:spPr>
          <a:xfrm rot="5400000">
            <a:off x="1800100" y="-372149"/>
            <a:ext cx="4229100" cy="5544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10" name="Google Shape;310;p44"/>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1" name="Google Shape;311;p44"/>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2" name="Google Shape;312;p44"/>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19"/>
        <p:cNvGrpSpPr/>
        <p:nvPr/>
      </p:nvGrpSpPr>
      <p:grpSpPr>
        <a:xfrm>
          <a:off x="0" y="0"/>
          <a:ext cx="0" cy="0"/>
          <a:chOff x="0" y="0"/>
          <a:chExt cx="0" cy="0"/>
        </a:xfrm>
      </p:grpSpPr>
      <p:sp>
        <p:nvSpPr>
          <p:cNvPr id="320" name="Google Shape;320;p46"/>
          <p:cNvSpPr txBox="1">
            <a:spLocks noGrp="1"/>
          </p:cNvSpPr>
          <p:nvPr>
            <p:ph type="ctrTitle"/>
          </p:nvPr>
        </p:nvSpPr>
        <p:spPr>
          <a:xfrm>
            <a:off x="799118" y="1371600"/>
            <a:ext cx="6173700" cy="2171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6600"/>
              <a:buFont typeface="Corbel"/>
              <a:buNone/>
              <a:defRPr sz="6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1" name="Google Shape;321;p46"/>
          <p:cNvSpPr txBox="1">
            <a:spLocks noGrp="1"/>
          </p:cNvSpPr>
          <p:nvPr>
            <p:ph type="subTitle" idx="1"/>
          </p:nvPr>
        </p:nvSpPr>
        <p:spPr>
          <a:xfrm>
            <a:off x="799118" y="3600450"/>
            <a:ext cx="6173700" cy="914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SzPts val="2000"/>
              <a:buNone/>
              <a:defRPr sz="2000" cap="none">
                <a:solidFill>
                  <a:schemeClr val="accent1"/>
                </a:solidFill>
              </a:defRPr>
            </a:lvl1pPr>
            <a:lvl2pPr lvl="1" algn="ctr" rtl="0">
              <a:lnSpc>
                <a:spcPct val="90000"/>
              </a:lnSpc>
              <a:spcBef>
                <a:spcPts val="1200"/>
              </a:spcBef>
              <a:spcAft>
                <a:spcPts val="0"/>
              </a:spcAft>
              <a:buSzPts val="2000"/>
              <a:buNone/>
              <a:defRPr>
                <a:solidFill>
                  <a:schemeClr val="lt1"/>
                </a:solidFill>
              </a:defRPr>
            </a:lvl2pPr>
            <a:lvl3pPr lvl="2" algn="ctr" rtl="0">
              <a:lnSpc>
                <a:spcPct val="90000"/>
              </a:lnSpc>
              <a:spcBef>
                <a:spcPts val="600"/>
              </a:spcBef>
              <a:spcAft>
                <a:spcPts val="0"/>
              </a:spcAft>
              <a:buSzPts val="1800"/>
              <a:buNone/>
              <a:defRPr>
                <a:solidFill>
                  <a:schemeClr val="lt1"/>
                </a:solidFill>
              </a:defRPr>
            </a:lvl3pPr>
            <a:lvl4pPr lvl="3" algn="ctr" rtl="0">
              <a:lnSpc>
                <a:spcPct val="90000"/>
              </a:lnSpc>
              <a:spcBef>
                <a:spcPts val="600"/>
              </a:spcBef>
              <a:spcAft>
                <a:spcPts val="0"/>
              </a:spcAft>
              <a:buSzPts val="1600"/>
              <a:buNone/>
              <a:defRPr>
                <a:solidFill>
                  <a:schemeClr val="lt1"/>
                </a:solidFill>
              </a:defRPr>
            </a:lvl4pPr>
            <a:lvl5pPr lvl="4" algn="ctr" rtl="0">
              <a:lnSpc>
                <a:spcPct val="90000"/>
              </a:lnSpc>
              <a:spcBef>
                <a:spcPts val="600"/>
              </a:spcBef>
              <a:spcAft>
                <a:spcPts val="0"/>
              </a:spcAft>
              <a:buSzPts val="1600"/>
              <a:buNone/>
              <a:defRPr>
                <a:solidFill>
                  <a:schemeClr val="lt1"/>
                </a:solidFill>
              </a:defRPr>
            </a:lvl5pPr>
            <a:lvl6pPr lvl="5" algn="ctr" rtl="0">
              <a:spcBef>
                <a:spcPts val="600"/>
              </a:spcBef>
              <a:spcAft>
                <a:spcPts val="0"/>
              </a:spcAft>
              <a:buSzPts val="1600"/>
              <a:buNone/>
              <a:defRPr>
                <a:solidFill>
                  <a:schemeClr val="lt1"/>
                </a:solidFill>
              </a:defRPr>
            </a:lvl6pPr>
            <a:lvl7pPr lvl="6" algn="ctr" rtl="0">
              <a:spcBef>
                <a:spcPts val="600"/>
              </a:spcBef>
              <a:spcAft>
                <a:spcPts val="0"/>
              </a:spcAft>
              <a:buSzPts val="1600"/>
              <a:buNone/>
              <a:defRPr>
                <a:solidFill>
                  <a:schemeClr val="lt1"/>
                </a:solidFill>
              </a:defRPr>
            </a:lvl7pPr>
            <a:lvl8pPr lvl="7" algn="ctr" rtl="0">
              <a:spcBef>
                <a:spcPts val="600"/>
              </a:spcBef>
              <a:spcAft>
                <a:spcPts val="0"/>
              </a:spcAft>
              <a:buSzPts val="1600"/>
              <a:buNone/>
              <a:defRPr>
                <a:solidFill>
                  <a:schemeClr val="lt1"/>
                </a:solidFill>
              </a:defRPr>
            </a:lvl8pPr>
            <a:lvl9pPr lvl="8" algn="ctr" rtl="0">
              <a:spcBef>
                <a:spcPts val="600"/>
              </a:spcBef>
              <a:spcAft>
                <a:spcPts val="0"/>
              </a:spcAft>
              <a:buSzPts val="16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322"/>
        <p:cNvGrpSpPr/>
        <p:nvPr/>
      </p:nvGrpSpPr>
      <p:grpSpPr>
        <a:xfrm>
          <a:off x="0" y="0"/>
          <a:ext cx="0" cy="0"/>
          <a:chOff x="0" y="0"/>
          <a:chExt cx="0" cy="0"/>
        </a:xfrm>
      </p:grpSpPr>
      <p:sp>
        <p:nvSpPr>
          <p:cNvPr id="323" name="Google Shape;323;p47"/>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4" name="Google Shape;324;p47"/>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p47"/>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48"/>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9" name="Google Shape;329;p48"/>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p48"/>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3" name="Google Shape;333;p49"/>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sz="1800"/>
            </a:lvl1pPr>
            <a:lvl2pPr marL="914400" lvl="1" indent="-342900" algn="l" rtl="0">
              <a:lnSpc>
                <a:spcPct val="90000"/>
              </a:lnSpc>
              <a:spcBef>
                <a:spcPts val="1200"/>
              </a:spcBef>
              <a:spcAft>
                <a:spcPts val="0"/>
              </a:spcAft>
              <a:buSzPts val="1800"/>
              <a:buChar char="•"/>
              <a:defRPr sz="1800"/>
            </a:lvl2pPr>
            <a:lvl3pPr marL="1371600" lvl="2" indent="-342900" algn="l" rtl="0">
              <a:lnSpc>
                <a:spcPct val="90000"/>
              </a:lnSpc>
              <a:spcBef>
                <a:spcPts val="600"/>
              </a:spcBef>
              <a:spcAft>
                <a:spcPts val="0"/>
              </a:spcAft>
              <a:buSzPts val="1800"/>
              <a:buChar char="•"/>
              <a:defRPr sz="1800"/>
            </a:lvl3pPr>
            <a:lvl4pPr marL="1828800" lvl="3" indent="-342900" algn="l" rtl="0">
              <a:lnSpc>
                <a:spcPct val="90000"/>
              </a:lnSpc>
              <a:spcBef>
                <a:spcPts val="600"/>
              </a:spcBef>
              <a:spcAft>
                <a:spcPts val="0"/>
              </a:spcAft>
              <a:buSzPts val="1800"/>
              <a:buChar char="•"/>
              <a:defRPr sz="1800"/>
            </a:lvl4pPr>
            <a:lvl5pPr marL="2286000" lvl="4" indent="-342900" algn="l" rtl="0">
              <a:lnSpc>
                <a:spcPct val="90000"/>
              </a:lnSpc>
              <a:spcBef>
                <a:spcPts val="600"/>
              </a:spcBef>
              <a:spcAft>
                <a:spcPts val="0"/>
              </a:spcAft>
              <a:buSzPts val="1800"/>
              <a:buChar char="•"/>
              <a:defRPr sz="1800"/>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34" name="Google Shape;334;p49"/>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chemeClr val="lt1"/>
                </a:solidFill>
              </a:defRPr>
            </a:lvl1pPr>
            <a:lvl2pPr marL="0" lvl="1" indent="0" algn="r" rtl="0">
              <a:spcBef>
                <a:spcPts val="0"/>
              </a:spcBef>
              <a:buNone/>
              <a:defRPr sz="1100">
                <a:solidFill>
                  <a:schemeClr val="lt1"/>
                </a:solidFill>
              </a:defRPr>
            </a:lvl2pPr>
            <a:lvl3pPr marL="0" lvl="2" indent="0" algn="r" rtl="0">
              <a:spcBef>
                <a:spcPts val="0"/>
              </a:spcBef>
              <a:buNone/>
              <a:defRPr sz="1100">
                <a:solidFill>
                  <a:schemeClr val="lt1"/>
                </a:solidFill>
              </a:defRPr>
            </a:lvl3pPr>
            <a:lvl4pPr marL="0" lvl="3" indent="0" algn="r" rtl="0">
              <a:spcBef>
                <a:spcPts val="0"/>
              </a:spcBef>
              <a:buNone/>
              <a:defRPr sz="1100">
                <a:solidFill>
                  <a:schemeClr val="lt1"/>
                </a:solidFill>
              </a:defRPr>
            </a:lvl4pPr>
            <a:lvl5pPr marL="0" lvl="4" indent="0" algn="r" rtl="0">
              <a:spcBef>
                <a:spcPts val="0"/>
              </a:spcBef>
              <a:buNone/>
              <a:defRPr sz="1100">
                <a:solidFill>
                  <a:schemeClr val="lt1"/>
                </a:solidFill>
              </a:defRPr>
            </a:lvl5pPr>
            <a:lvl6pPr marL="0" lvl="5" indent="0" algn="r" rtl="0">
              <a:spcBef>
                <a:spcPts val="0"/>
              </a:spcBef>
              <a:buNone/>
              <a:defRPr sz="1100">
                <a:solidFill>
                  <a:schemeClr val="lt1"/>
                </a:solidFill>
              </a:defRPr>
            </a:lvl6pPr>
            <a:lvl7pPr marL="0" lvl="6" indent="0" algn="r" rtl="0">
              <a:spcBef>
                <a:spcPts val="0"/>
              </a:spcBef>
              <a:buNone/>
              <a:defRPr sz="1100">
                <a:solidFill>
                  <a:schemeClr val="lt1"/>
                </a:solidFill>
              </a:defRPr>
            </a:lvl7pPr>
            <a:lvl8pPr marL="0" lvl="7" indent="0" algn="r" rtl="0">
              <a:spcBef>
                <a:spcPts val="0"/>
              </a:spcBef>
              <a:buNone/>
              <a:defRPr sz="1100">
                <a:solidFill>
                  <a:schemeClr val="lt1"/>
                </a:solidFill>
              </a:defRPr>
            </a:lvl8pPr>
            <a:lvl9pPr marL="0" lvl="8" indent="0" algn="r" rtl="0">
              <a:spcBef>
                <a:spcPts val="0"/>
              </a:spcBef>
              <a:buNone/>
              <a:defRPr sz="1100">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
        <p:nvSpPr>
          <p:cNvPr id="336" name="Google Shape;336;p50"/>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7" name="Google Shape;337;p50"/>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30200" algn="l" rtl="0">
              <a:lnSpc>
                <a:spcPct val="90000"/>
              </a:lnSpc>
              <a:spcBef>
                <a:spcPts val="600"/>
              </a:spcBef>
              <a:spcAft>
                <a:spcPts val="0"/>
              </a:spcAft>
              <a:buSzPts val="1600"/>
              <a:buChar char="•"/>
              <a:defRPr/>
            </a:lvl5pPr>
            <a:lvl6pPr marL="2743200" lvl="5" indent="-330200" algn="l" rtl="0">
              <a:spcBef>
                <a:spcPts val="600"/>
              </a:spcBef>
              <a:spcAft>
                <a:spcPts val="0"/>
              </a:spcAft>
              <a:buSzPts val="16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38" name="Google Shape;338;p50"/>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p50"/>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p50"/>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794918" y="1885950"/>
            <a:ext cx="6521100" cy="2114700"/>
          </a:xfrm>
          <a:prstGeom prst="rect">
            <a:avLst/>
          </a:prstGeom>
          <a:noFill/>
          <a:ln>
            <a:noFill/>
          </a:ln>
        </p:spPr>
        <p:txBody>
          <a:bodyPr spcFirstLastPara="1" wrap="square" lIns="91425" tIns="45700" rIns="91425" bIns="45700" anchor="b" anchorCtr="0">
            <a:normAutofit/>
          </a:bodyPr>
          <a:lstStyle>
            <a:lvl1pPr lvl="0" algn="l" rtl="0">
              <a:lnSpc>
                <a:spcPct val="80000"/>
              </a:lnSpc>
              <a:spcBef>
                <a:spcPts val="0"/>
              </a:spcBef>
              <a:spcAft>
                <a:spcPts val="0"/>
              </a:spcAft>
              <a:buClr>
                <a:schemeClr val="lt1"/>
              </a:buClr>
              <a:buSzPts val="4800"/>
              <a:buFont typeface="Corbel"/>
              <a:buNone/>
              <a:defRPr sz="48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p51"/>
          <p:cNvSpPr txBox="1">
            <a:spLocks noGrp="1"/>
          </p:cNvSpPr>
          <p:nvPr>
            <p:ph type="body" idx="1"/>
          </p:nvPr>
        </p:nvSpPr>
        <p:spPr>
          <a:xfrm>
            <a:off x="799118" y="4057651"/>
            <a:ext cx="6517200" cy="457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0"/>
              </a:spcBef>
              <a:spcAft>
                <a:spcPts val="0"/>
              </a:spcAft>
              <a:buSzPts val="2000"/>
              <a:buNone/>
              <a:defRPr sz="2000" cap="none">
                <a:solidFill>
                  <a:schemeClr val="accent1"/>
                </a:solidFill>
              </a:defRPr>
            </a:lvl1pPr>
            <a:lvl2pPr marL="914400" lvl="1" indent="-228600" algn="l" rtl="0">
              <a:lnSpc>
                <a:spcPct val="90000"/>
              </a:lnSpc>
              <a:spcBef>
                <a:spcPts val="1200"/>
              </a:spcBef>
              <a:spcAft>
                <a:spcPts val="0"/>
              </a:spcAft>
              <a:buSzPts val="1800"/>
              <a:buNone/>
              <a:defRPr sz="1800">
                <a:solidFill>
                  <a:schemeClr val="lt1"/>
                </a:solidFill>
              </a:defRPr>
            </a:lvl2pPr>
            <a:lvl3pPr marL="1371600" lvl="2" indent="-228600" algn="l" rtl="0">
              <a:lnSpc>
                <a:spcPct val="90000"/>
              </a:lnSpc>
              <a:spcBef>
                <a:spcPts val="600"/>
              </a:spcBef>
              <a:spcAft>
                <a:spcPts val="0"/>
              </a:spcAft>
              <a:buSzPts val="1600"/>
              <a:buNone/>
              <a:defRPr sz="1600">
                <a:solidFill>
                  <a:schemeClr val="lt1"/>
                </a:solidFill>
              </a:defRPr>
            </a:lvl3pPr>
            <a:lvl4pPr marL="1828800" lvl="3" indent="-228600" algn="l" rtl="0">
              <a:lnSpc>
                <a:spcPct val="90000"/>
              </a:lnSpc>
              <a:spcBef>
                <a:spcPts val="600"/>
              </a:spcBef>
              <a:spcAft>
                <a:spcPts val="0"/>
              </a:spcAft>
              <a:buSzPts val="1400"/>
              <a:buNone/>
              <a:defRPr sz="1400">
                <a:solidFill>
                  <a:schemeClr val="lt1"/>
                </a:solidFill>
              </a:defRPr>
            </a:lvl4pPr>
            <a:lvl5pPr marL="2286000" lvl="4" indent="-228600" algn="l" rtl="0">
              <a:lnSpc>
                <a:spcPct val="90000"/>
              </a:lnSpc>
              <a:spcBef>
                <a:spcPts val="600"/>
              </a:spcBef>
              <a:spcAft>
                <a:spcPts val="0"/>
              </a:spcAft>
              <a:buSzPts val="1400"/>
              <a:buNone/>
              <a:defRPr sz="1400">
                <a:solidFill>
                  <a:schemeClr val="lt1"/>
                </a:solidFill>
              </a:defRPr>
            </a:lvl5pPr>
            <a:lvl6pPr marL="2743200" lvl="5" indent="-228600" algn="l" rtl="0">
              <a:spcBef>
                <a:spcPts val="600"/>
              </a:spcBef>
              <a:spcAft>
                <a:spcPts val="0"/>
              </a:spcAft>
              <a:buSzPts val="1400"/>
              <a:buNone/>
              <a:defRPr sz="1400">
                <a:solidFill>
                  <a:schemeClr val="lt1"/>
                </a:solidFill>
              </a:defRPr>
            </a:lvl6pPr>
            <a:lvl7pPr marL="3200400" lvl="6" indent="-228600" algn="l" rtl="0">
              <a:spcBef>
                <a:spcPts val="600"/>
              </a:spcBef>
              <a:spcAft>
                <a:spcPts val="0"/>
              </a:spcAft>
              <a:buSzPts val="1400"/>
              <a:buNone/>
              <a:defRPr sz="1400">
                <a:solidFill>
                  <a:schemeClr val="lt1"/>
                </a:solidFill>
              </a:defRPr>
            </a:lvl7pPr>
            <a:lvl8pPr marL="3657600" lvl="7" indent="-228600" algn="l" rtl="0">
              <a:spcBef>
                <a:spcPts val="600"/>
              </a:spcBef>
              <a:spcAft>
                <a:spcPts val="0"/>
              </a:spcAft>
              <a:buSzPts val="1400"/>
              <a:buNone/>
              <a:defRPr sz="1400">
                <a:solidFill>
                  <a:schemeClr val="lt1"/>
                </a:solidFill>
              </a:defRPr>
            </a:lvl8pPr>
            <a:lvl9pPr marL="4114800" lvl="8" indent="-228600" algn="l" rtl="0">
              <a:spcBef>
                <a:spcPts val="600"/>
              </a:spcBef>
              <a:spcAft>
                <a:spcPts val="0"/>
              </a:spcAft>
              <a:buSzPts val="1400"/>
              <a:buNone/>
              <a:defRPr sz="1400">
                <a:solidFill>
                  <a:schemeClr val="lt1"/>
                </a:solidFill>
              </a:defRPr>
            </a:lvl9pPr>
          </a:lstStyle>
          <a:p>
            <a:endParaRPr/>
          </a:p>
        </p:txBody>
      </p:sp>
      <p:sp>
        <p:nvSpPr>
          <p:cNvPr id="344" name="Google Shape;344;p51"/>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5" name="Google Shape;345;p51"/>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6" name="Google Shape;346;p51"/>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52"/>
          <p:cNvSpPr txBox="1">
            <a:spLocks noGrp="1"/>
          </p:cNvSpPr>
          <p:nvPr>
            <p:ph type="body" idx="1"/>
          </p:nvPr>
        </p:nvSpPr>
        <p:spPr>
          <a:xfrm>
            <a:off x="1128880"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350" name="Google Shape;350;p52"/>
          <p:cNvSpPr txBox="1">
            <a:spLocks noGrp="1"/>
          </p:cNvSpPr>
          <p:nvPr>
            <p:ph type="body" idx="2"/>
          </p:nvPr>
        </p:nvSpPr>
        <p:spPr>
          <a:xfrm>
            <a:off x="4673104" y="1428751"/>
            <a:ext cx="3315600" cy="30861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351" name="Google Shape;351;p52"/>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2" name="Google Shape;352;p52"/>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p52"/>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4"/>
        <p:cNvGrpSpPr/>
        <p:nvPr/>
      </p:nvGrpSpPr>
      <p:grpSpPr>
        <a:xfrm>
          <a:off x="0" y="0"/>
          <a:ext cx="0" cy="0"/>
          <a:chOff x="0" y="0"/>
          <a:chExt cx="0" cy="0"/>
        </a:xfrm>
      </p:grpSpPr>
      <p:sp>
        <p:nvSpPr>
          <p:cNvPr id="355" name="Google Shape;355;p53"/>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6" name="Google Shape;356;p53"/>
          <p:cNvSpPr txBox="1">
            <a:spLocks noGrp="1"/>
          </p:cNvSpPr>
          <p:nvPr>
            <p:ph type="body" idx="1"/>
          </p:nvPr>
        </p:nvSpPr>
        <p:spPr>
          <a:xfrm>
            <a:off x="1142106"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spcBef>
                <a:spcPts val="600"/>
              </a:spcBef>
              <a:spcAft>
                <a:spcPts val="0"/>
              </a:spcAft>
              <a:buSzPts val="1600"/>
              <a:buNone/>
              <a:defRPr sz="1600" b="1"/>
            </a:lvl6pPr>
            <a:lvl7pPr marL="3200400" lvl="6" indent="-228600" algn="l" rtl="0">
              <a:spcBef>
                <a:spcPts val="600"/>
              </a:spcBef>
              <a:spcAft>
                <a:spcPts val="0"/>
              </a:spcAft>
              <a:buSzPts val="1600"/>
              <a:buNone/>
              <a:defRPr sz="1600" b="1"/>
            </a:lvl7pPr>
            <a:lvl8pPr marL="3657600" lvl="7" indent="-228600" algn="l" rtl="0">
              <a:spcBef>
                <a:spcPts val="600"/>
              </a:spcBef>
              <a:spcAft>
                <a:spcPts val="0"/>
              </a:spcAft>
              <a:buSzPts val="1600"/>
              <a:buNone/>
              <a:defRPr sz="1600" b="1"/>
            </a:lvl8pPr>
            <a:lvl9pPr marL="4114800" lvl="8" indent="-228600" algn="l" rtl="0">
              <a:spcBef>
                <a:spcPts val="600"/>
              </a:spcBef>
              <a:spcAft>
                <a:spcPts val="0"/>
              </a:spcAft>
              <a:buSzPts val="1600"/>
              <a:buNone/>
              <a:defRPr sz="1600" b="1"/>
            </a:lvl9pPr>
          </a:lstStyle>
          <a:p>
            <a:endParaRPr/>
          </a:p>
        </p:txBody>
      </p:sp>
      <p:sp>
        <p:nvSpPr>
          <p:cNvPr id="357" name="Google Shape;357;p53"/>
          <p:cNvSpPr txBox="1">
            <a:spLocks noGrp="1"/>
          </p:cNvSpPr>
          <p:nvPr>
            <p:ph type="body" idx="2"/>
          </p:nvPr>
        </p:nvSpPr>
        <p:spPr>
          <a:xfrm>
            <a:off x="1142106"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358" name="Google Shape;358;p53"/>
          <p:cNvSpPr txBox="1">
            <a:spLocks noGrp="1"/>
          </p:cNvSpPr>
          <p:nvPr>
            <p:ph type="body" idx="3"/>
          </p:nvPr>
        </p:nvSpPr>
        <p:spPr>
          <a:xfrm>
            <a:off x="4688617" y="1428750"/>
            <a:ext cx="3313200" cy="571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0"/>
              </a:spcBef>
              <a:spcAft>
                <a:spcPts val="0"/>
              </a:spcAft>
              <a:buSzPts val="2000"/>
              <a:buNone/>
              <a:defRPr sz="2000" b="0" cap="none">
                <a:solidFill>
                  <a:schemeClr val="accent1"/>
                </a:solidFill>
              </a:defRPr>
            </a:lvl1pPr>
            <a:lvl2pPr marL="914400" lvl="1" indent="-228600" algn="l" rtl="0">
              <a:lnSpc>
                <a:spcPct val="90000"/>
              </a:lnSpc>
              <a:spcBef>
                <a:spcPts val="1200"/>
              </a:spcBef>
              <a:spcAft>
                <a:spcPts val="0"/>
              </a:spcAft>
              <a:buSzPts val="2000"/>
              <a:buNone/>
              <a:defRPr sz="2000"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600"/>
              <a:buNone/>
              <a:defRPr sz="1600" b="1"/>
            </a:lvl4pPr>
            <a:lvl5pPr marL="2286000" lvl="4" indent="-228600" algn="l" rtl="0">
              <a:lnSpc>
                <a:spcPct val="90000"/>
              </a:lnSpc>
              <a:spcBef>
                <a:spcPts val="600"/>
              </a:spcBef>
              <a:spcAft>
                <a:spcPts val="0"/>
              </a:spcAft>
              <a:buSzPts val="1600"/>
              <a:buNone/>
              <a:defRPr sz="1600" b="1"/>
            </a:lvl5pPr>
            <a:lvl6pPr marL="2743200" lvl="5" indent="-228600" algn="l" rtl="0">
              <a:spcBef>
                <a:spcPts val="600"/>
              </a:spcBef>
              <a:spcAft>
                <a:spcPts val="0"/>
              </a:spcAft>
              <a:buSzPts val="1600"/>
              <a:buNone/>
              <a:defRPr sz="1600" b="1"/>
            </a:lvl6pPr>
            <a:lvl7pPr marL="3200400" lvl="6" indent="-228600" algn="l" rtl="0">
              <a:spcBef>
                <a:spcPts val="600"/>
              </a:spcBef>
              <a:spcAft>
                <a:spcPts val="0"/>
              </a:spcAft>
              <a:buSzPts val="1600"/>
              <a:buNone/>
              <a:defRPr sz="1600" b="1"/>
            </a:lvl7pPr>
            <a:lvl8pPr marL="3657600" lvl="7" indent="-228600" algn="l" rtl="0">
              <a:spcBef>
                <a:spcPts val="600"/>
              </a:spcBef>
              <a:spcAft>
                <a:spcPts val="0"/>
              </a:spcAft>
              <a:buSzPts val="1600"/>
              <a:buNone/>
              <a:defRPr sz="1600" b="1"/>
            </a:lvl8pPr>
            <a:lvl9pPr marL="4114800" lvl="8" indent="-228600" algn="l" rtl="0">
              <a:spcBef>
                <a:spcPts val="600"/>
              </a:spcBef>
              <a:spcAft>
                <a:spcPts val="0"/>
              </a:spcAft>
              <a:buSzPts val="1600"/>
              <a:buNone/>
              <a:defRPr sz="1600" b="1"/>
            </a:lvl9pPr>
          </a:lstStyle>
          <a:p>
            <a:endParaRPr/>
          </a:p>
        </p:txBody>
      </p:sp>
      <p:sp>
        <p:nvSpPr>
          <p:cNvPr id="359" name="Google Shape;359;p53"/>
          <p:cNvSpPr txBox="1">
            <a:spLocks noGrp="1"/>
          </p:cNvSpPr>
          <p:nvPr>
            <p:ph type="body" idx="4"/>
          </p:nvPr>
        </p:nvSpPr>
        <p:spPr>
          <a:xfrm>
            <a:off x="4688617" y="2057401"/>
            <a:ext cx="3313200" cy="24576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360" name="Google Shape;360;p53"/>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1" name="Google Shape;361;p53"/>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p53"/>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54"/>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Corbel"/>
              <a:buNone/>
              <a:defRPr sz="3600"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5" name="Google Shape;365;p54"/>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spcBef>
                <a:spcPts val="600"/>
              </a:spcBef>
              <a:spcAft>
                <a:spcPts val="0"/>
              </a:spcAft>
              <a:buSzPts val="900"/>
              <a:buNone/>
              <a:defRPr sz="900"/>
            </a:lvl6pPr>
            <a:lvl7pPr marL="3200400" lvl="6" indent="-228600" algn="l" rtl="0">
              <a:spcBef>
                <a:spcPts val="600"/>
              </a:spcBef>
              <a:spcAft>
                <a:spcPts val="0"/>
              </a:spcAft>
              <a:buSzPts val="900"/>
              <a:buNone/>
              <a:defRPr sz="900"/>
            </a:lvl7pPr>
            <a:lvl8pPr marL="3657600" lvl="7" indent="-228600" algn="l" rtl="0">
              <a:spcBef>
                <a:spcPts val="600"/>
              </a:spcBef>
              <a:spcAft>
                <a:spcPts val="0"/>
              </a:spcAft>
              <a:buSzPts val="900"/>
              <a:buNone/>
              <a:defRPr sz="900"/>
            </a:lvl8pPr>
            <a:lvl9pPr marL="4114800" lvl="8" indent="-228600" algn="l" rtl="0">
              <a:spcBef>
                <a:spcPts val="600"/>
              </a:spcBef>
              <a:spcAft>
                <a:spcPts val="0"/>
              </a:spcAft>
              <a:buSzPts val="900"/>
              <a:buNone/>
              <a:defRPr sz="900"/>
            </a:lvl9pPr>
          </a:lstStyle>
          <a:p>
            <a:endParaRPr/>
          </a:p>
        </p:txBody>
      </p:sp>
      <p:sp>
        <p:nvSpPr>
          <p:cNvPr id="366" name="Google Shape;366;p54"/>
          <p:cNvSpPr txBox="1">
            <a:spLocks noGrp="1"/>
          </p:cNvSpPr>
          <p:nvPr>
            <p:ph type="body" idx="2"/>
          </p:nvPr>
        </p:nvSpPr>
        <p:spPr>
          <a:xfrm>
            <a:off x="3714528" y="514350"/>
            <a:ext cx="4801800" cy="40005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800"/>
              </a:spcBef>
              <a:spcAft>
                <a:spcPts val="0"/>
              </a:spcAft>
              <a:buSzPts val="2400"/>
              <a:buChar char="•"/>
              <a:defRPr sz="2400"/>
            </a:lvl1pPr>
            <a:lvl2pPr marL="914400" lvl="1" indent="-355600" algn="l" rtl="0">
              <a:lnSpc>
                <a:spcPct val="90000"/>
              </a:lnSpc>
              <a:spcBef>
                <a:spcPts val="1200"/>
              </a:spcBef>
              <a:spcAft>
                <a:spcPts val="0"/>
              </a:spcAft>
              <a:buSzPts val="2000"/>
              <a:buChar char="•"/>
              <a:defRPr sz="2000"/>
            </a:lvl2pPr>
            <a:lvl3pPr marL="1371600" lvl="2" indent="-342900" algn="l" rtl="0">
              <a:lnSpc>
                <a:spcPct val="90000"/>
              </a:lnSpc>
              <a:spcBef>
                <a:spcPts val="600"/>
              </a:spcBef>
              <a:spcAft>
                <a:spcPts val="0"/>
              </a:spcAft>
              <a:buSzPts val="1800"/>
              <a:buChar char="•"/>
              <a:defRPr sz="1800"/>
            </a:lvl3pPr>
            <a:lvl4pPr marL="1828800" lvl="3" indent="-330200" algn="l" rtl="0">
              <a:lnSpc>
                <a:spcPct val="90000"/>
              </a:lnSpc>
              <a:spcBef>
                <a:spcPts val="600"/>
              </a:spcBef>
              <a:spcAft>
                <a:spcPts val="0"/>
              </a:spcAft>
              <a:buSzPts val="1600"/>
              <a:buChar char="•"/>
              <a:defRPr sz="1600"/>
            </a:lvl4pPr>
            <a:lvl5pPr marL="2286000" lvl="4" indent="-330200" algn="l" rtl="0">
              <a:lnSpc>
                <a:spcPct val="90000"/>
              </a:lnSpc>
              <a:spcBef>
                <a:spcPts val="600"/>
              </a:spcBef>
              <a:spcAft>
                <a:spcPts val="0"/>
              </a:spcAft>
              <a:buSzPts val="1600"/>
              <a:buChar char="•"/>
              <a:defRPr sz="1600"/>
            </a:lvl5pPr>
            <a:lvl6pPr marL="2743200" lvl="5" indent="-330200" algn="l" rtl="0">
              <a:spcBef>
                <a:spcPts val="600"/>
              </a:spcBef>
              <a:spcAft>
                <a:spcPts val="0"/>
              </a:spcAft>
              <a:buSzPts val="1600"/>
              <a:buChar char="•"/>
              <a:defRPr sz="1600"/>
            </a:lvl6pPr>
            <a:lvl7pPr marL="3200400" lvl="6" indent="-330200" algn="l" rtl="0">
              <a:spcBef>
                <a:spcPts val="600"/>
              </a:spcBef>
              <a:spcAft>
                <a:spcPts val="0"/>
              </a:spcAft>
              <a:buSzPts val="1600"/>
              <a:buChar char="•"/>
              <a:defRPr sz="1600"/>
            </a:lvl7pPr>
            <a:lvl8pPr marL="3657600" lvl="7" indent="-330200" algn="l" rtl="0">
              <a:spcBef>
                <a:spcPts val="600"/>
              </a:spcBef>
              <a:spcAft>
                <a:spcPts val="0"/>
              </a:spcAft>
              <a:buSzPts val="1600"/>
              <a:buChar char="•"/>
              <a:defRPr sz="1600"/>
            </a:lvl8pPr>
            <a:lvl9pPr marL="4114800" lvl="8" indent="-330200" algn="l" rtl="0">
              <a:spcBef>
                <a:spcPts val="600"/>
              </a:spcBef>
              <a:spcAft>
                <a:spcPts val="0"/>
              </a:spcAft>
              <a:buSzPts val="1600"/>
              <a:buChar char="•"/>
              <a:defRPr sz="1600"/>
            </a:lvl9pPr>
          </a:lstStyle>
          <a:p>
            <a:endParaRPr/>
          </a:p>
        </p:txBody>
      </p:sp>
      <p:sp>
        <p:nvSpPr>
          <p:cNvPr id="367" name="Google Shape;367;p54"/>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8" name="Google Shape;368;p54"/>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9" name="Google Shape;369;p54"/>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370"/>
        <p:cNvGrpSpPr/>
        <p:nvPr/>
      </p:nvGrpSpPr>
      <p:grpSpPr>
        <a:xfrm>
          <a:off x="0" y="0"/>
          <a:ext cx="0" cy="0"/>
          <a:chOff x="0" y="0"/>
          <a:chExt cx="0" cy="0"/>
        </a:xfrm>
      </p:grpSpPr>
      <p:sp>
        <p:nvSpPr>
          <p:cNvPr id="371" name="Google Shape;371;p55"/>
          <p:cNvSpPr txBox="1">
            <a:spLocks noGrp="1"/>
          </p:cNvSpPr>
          <p:nvPr>
            <p:ph type="title"/>
          </p:nvPr>
        </p:nvSpPr>
        <p:spPr>
          <a:xfrm>
            <a:off x="791910" y="1428750"/>
            <a:ext cx="2698200" cy="2000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600"/>
              <a:buFont typeface="Corbel"/>
              <a:buNone/>
              <a:defRPr sz="3600" b="0" i="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2" name="Google Shape;372;p55"/>
          <p:cNvSpPr txBox="1">
            <a:spLocks noGrp="1"/>
          </p:cNvSpPr>
          <p:nvPr>
            <p:ph type="body" idx="1"/>
          </p:nvPr>
        </p:nvSpPr>
        <p:spPr>
          <a:xfrm>
            <a:off x="799118" y="3486150"/>
            <a:ext cx="2686800" cy="102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200"/>
              </a:spcBef>
              <a:spcAft>
                <a:spcPts val="0"/>
              </a:spcAft>
              <a:buSzPts val="1800"/>
              <a:buNone/>
              <a:defRPr sz="1800"/>
            </a:lvl1pPr>
            <a:lvl2pPr marL="914400" lvl="1" indent="-228600" algn="l" rtl="0">
              <a:lnSpc>
                <a:spcPct val="90000"/>
              </a:lnSpc>
              <a:spcBef>
                <a:spcPts val="1200"/>
              </a:spcBef>
              <a:spcAft>
                <a:spcPts val="0"/>
              </a:spcAft>
              <a:buSzPts val="1200"/>
              <a:buNone/>
              <a:defRPr sz="1200"/>
            </a:lvl2pPr>
            <a:lvl3pPr marL="1371600" lvl="2" indent="-228600" algn="l" rtl="0">
              <a:lnSpc>
                <a:spcPct val="90000"/>
              </a:lnSpc>
              <a:spcBef>
                <a:spcPts val="600"/>
              </a:spcBef>
              <a:spcAft>
                <a:spcPts val="0"/>
              </a:spcAft>
              <a:buSzPts val="1000"/>
              <a:buNone/>
              <a:defRPr sz="1000"/>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spcBef>
                <a:spcPts val="600"/>
              </a:spcBef>
              <a:spcAft>
                <a:spcPts val="0"/>
              </a:spcAft>
              <a:buSzPts val="900"/>
              <a:buNone/>
              <a:defRPr sz="900"/>
            </a:lvl6pPr>
            <a:lvl7pPr marL="3200400" lvl="6" indent="-228600" algn="l" rtl="0">
              <a:spcBef>
                <a:spcPts val="600"/>
              </a:spcBef>
              <a:spcAft>
                <a:spcPts val="0"/>
              </a:spcAft>
              <a:buSzPts val="900"/>
              <a:buNone/>
              <a:defRPr sz="900"/>
            </a:lvl7pPr>
            <a:lvl8pPr marL="3657600" lvl="7" indent="-228600" algn="l" rtl="0">
              <a:spcBef>
                <a:spcPts val="600"/>
              </a:spcBef>
              <a:spcAft>
                <a:spcPts val="0"/>
              </a:spcAft>
              <a:buSzPts val="900"/>
              <a:buNone/>
              <a:defRPr sz="900"/>
            </a:lvl8pPr>
            <a:lvl9pPr marL="4114800" lvl="8" indent="-228600" algn="l" rtl="0">
              <a:spcBef>
                <a:spcPts val="600"/>
              </a:spcBef>
              <a:spcAft>
                <a:spcPts val="0"/>
              </a:spcAft>
              <a:buSzPts val="900"/>
              <a:buNone/>
              <a:defRPr sz="900"/>
            </a:lvl9pPr>
          </a:lstStyle>
          <a:p>
            <a:endParaRPr/>
          </a:p>
        </p:txBody>
      </p:sp>
      <p:sp>
        <p:nvSpPr>
          <p:cNvPr id="373" name="Google Shape;373;p55" descr="An empty placeholder to add an image. Click on the placeholder and select the image that you wish to add."/>
          <p:cNvSpPr>
            <a:spLocks noGrp="1"/>
          </p:cNvSpPr>
          <p:nvPr>
            <p:ph type="pic" idx="2"/>
          </p:nvPr>
        </p:nvSpPr>
        <p:spPr>
          <a:xfrm>
            <a:off x="3714528" y="514350"/>
            <a:ext cx="4801800" cy="4000500"/>
          </a:xfrm>
          <a:prstGeom prst="rect">
            <a:avLst/>
          </a:prstGeom>
          <a:solidFill>
            <a:schemeClr val="dk2"/>
          </a:solidFill>
          <a:ln w="76200" cap="flat" cmpd="sng">
            <a:solidFill>
              <a:schemeClr val="lt1"/>
            </a:solidFill>
            <a:prstDash val="solid"/>
            <a:miter lim="800000"/>
            <a:headEnd type="none" w="sm" len="sm"/>
            <a:tailEnd type="none" w="sm" len="sm"/>
          </a:ln>
        </p:spPr>
      </p:sp>
      <p:sp>
        <p:nvSpPr>
          <p:cNvPr id="374" name="Google Shape;374;p55"/>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5" name="Google Shape;375;p55"/>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6" name="Google Shape;376;p55"/>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7"/>
        <p:cNvGrpSpPr/>
        <p:nvPr/>
      </p:nvGrpSpPr>
      <p:grpSpPr>
        <a:xfrm>
          <a:off x="0" y="0"/>
          <a:ext cx="0" cy="0"/>
          <a:chOff x="0" y="0"/>
          <a:chExt cx="0" cy="0"/>
        </a:xfrm>
      </p:grpSpPr>
      <p:sp>
        <p:nvSpPr>
          <p:cNvPr id="378" name="Google Shape;378;p56"/>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9" name="Google Shape;379;p56"/>
          <p:cNvSpPr txBox="1">
            <a:spLocks noGrp="1"/>
          </p:cNvSpPr>
          <p:nvPr>
            <p:ph type="body" idx="1"/>
          </p:nvPr>
        </p:nvSpPr>
        <p:spPr>
          <a:xfrm rot="5400000">
            <a:off x="3025335" y="-454501"/>
            <a:ext cx="3086100" cy="6852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80" name="Google Shape;380;p56"/>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1" name="Google Shape;381;p56"/>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2" name="Google Shape;382;p56"/>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3"/>
        <p:cNvGrpSpPr/>
        <p:nvPr/>
      </p:nvGrpSpPr>
      <p:grpSpPr>
        <a:xfrm>
          <a:off x="0" y="0"/>
          <a:ext cx="0" cy="0"/>
          <a:chOff x="0" y="0"/>
          <a:chExt cx="0" cy="0"/>
        </a:xfrm>
      </p:grpSpPr>
      <p:sp>
        <p:nvSpPr>
          <p:cNvPr id="384" name="Google Shape;384;p57"/>
          <p:cNvSpPr txBox="1">
            <a:spLocks noGrp="1"/>
          </p:cNvSpPr>
          <p:nvPr>
            <p:ph type="title"/>
          </p:nvPr>
        </p:nvSpPr>
        <p:spPr>
          <a:xfrm rot="5400000">
            <a:off x="5315694" y="1828651"/>
            <a:ext cx="4229100" cy="11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p57"/>
          <p:cNvSpPr txBox="1">
            <a:spLocks noGrp="1"/>
          </p:cNvSpPr>
          <p:nvPr>
            <p:ph type="body" idx="1"/>
          </p:nvPr>
        </p:nvSpPr>
        <p:spPr>
          <a:xfrm rot="5400000">
            <a:off x="1800100" y="-372149"/>
            <a:ext cx="4229100" cy="5544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800"/>
              </a:spcBef>
              <a:spcAft>
                <a:spcPts val="0"/>
              </a:spcAft>
              <a:buSzPts val="1800"/>
              <a:buChar char="•"/>
              <a:defRPr/>
            </a:lvl1pPr>
            <a:lvl2pPr marL="914400" lvl="1" indent="-342900" algn="l" rtl="0">
              <a:lnSpc>
                <a:spcPct val="90000"/>
              </a:lnSpc>
              <a:spcBef>
                <a:spcPts val="12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spcBef>
                <a:spcPts val="600"/>
              </a:spcBef>
              <a:spcAft>
                <a:spcPts val="0"/>
              </a:spcAft>
              <a:buSzPts val="1800"/>
              <a:buChar char="•"/>
              <a:defRPr/>
            </a:lvl6pPr>
            <a:lvl7pPr marL="3200400" lvl="6" indent="-342900" algn="l" rtl="0">
              <a:spcBef>
                <a:spcPts val="600"/>
              </a:spcBef>
              <a:spcAft>
                <a:spcPts val="0"/>
              </a:spcAft>
              <a:buSzPts val="1800"/>
              <a:buChar char="•"/>
              <a:defRPr/>
            </a:lvl7pPr>
            <a:lvl8pPr marL="3657600" lvl="7" indent="-342900" algn="l" rtl="0">
              <a:spcBef>
                <a:spcPts val="600"/>
              </a:spcBef>
              <a:spcAft>
                <a:spcPts val="0"/>
              </a:spcAft>
              <a:buSzPts val="1800"/>
              <a:buChar char="•"/>
              <a:defRPr/>
            </a:lvl8pPr>
            <a:lvl9pPr marL="4114800" lvl="8" indent="-342900" algn="l" rtl="0">
              <a:spcBef>
                <a:spcPts val="600"/>
              </a:spcBef>
              <a:spcAft>
                <a:spcPts val="0"/>
              </a:spcAft>
              <a:buSzPts val="1800"/>
              <a:buChar char="•"/>
              <a:defRPr/>
            </a:lvl9pPr>
          </a:lstStyle>
          <a:p>
            <a:endParaRPr/>
          </a:p>
        </p:txBody>
      </p:sp>
      <p:sp>
        <p:nvSpPr>
          <p:cNvPr id="386" name="Google Shape;386;p57"/>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7" name="Google Shape;387;p57"/>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8" name="Google Shape;388;p57"/>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9"/>
        <p:cNvGrpSpPr/>
        <p:nvPr/>
      </p:nvGrpSpPr>
      <p:grpSpPr>
        <a:xfrm>
          <a:off x="0" y="0"/>
          <a:ext cx="0" cy="0"/>
          <a:chOff x="0" y="0"/>
          <a:chExt cx="0" cy="0"/>
        </a:xfrm>
      </p:grpSpPr>
      <p:sp>
        <p:nvSpPr>
          <p:cNvPr id="390" name="Google Shape;390;p58"/>
          <p:cNvSpPr txBox="1">
            <a:spLocks noGrp="1"/>
          </p:cNvSpPr>
          <p:nvPr>
            <p:ph type="title"/>
          </p:nvPr>
        </p:nvSpPr>
        <p:spPr>
          <a:xfrm>
            <a:off x="2037000" y="1496400"/>
            <a:ext cx="5070000" cy="21507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1" name="Google Shape;391;p58"/>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8"/>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8"/>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8"/>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8"/>
          <p:cNvSpPr/>
          <p:nvPr/>
        </p:nvSpPr>
        <p:spPr>
          <a:xfrm>
            <a:off x="2307882" y="3002386"/>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8"/>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58"/>
          <p:cNvGrpSpPr/>
          <p:nvPr/>
        </p:nvGrpSpPr>
        <p:grpSpPr>
          <a:xfrm>
            <a:off x="8263682" y="-434366"/>
            <a:ext cx="188886" cy="1181531"/>
            <a:chOff x="2877432" y="975334"/>
            <a:chExt cx="188886" cy="1181531"/>
          </a:xfrm>
        </p:grpSpPr>
        <p:sp>
          <p:nvSpPr>
            <p:cNvPr id="398" name="Google Shape;398;p5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58"/>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8"/>
          <p:cNvSpPr/>
          <p:nvPr/>
        </p:nvSpPr>
        <p:spPr>
          <a:xfrm>
            <a:off x="6293004" y="835609"/>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8"/>
          <p:cNvSpPr/>
          <p:nvPr/>
        </p:nvSpPr>
        <p:spPr>
          <a:xfrm>
            <a:off x="1778504" y="2156778"/>
            <a:ext cx="119993" cy="119966"/>
          </a:xfrm>
          <a:custGeom>
            <a:avLst/>
            <a:gdLst/>
            <a:ahLst/>
            <a:cxnLst/>
            <a:rect l="l" t="t" r="r" b="b"/>
            <a:pathLst>
              <a:path w="4579" h="4578" extrusionOk="0">
                <a:moveTo>
                  <a:pt x="1" y="0"/>
                </a:moveTo>
                <a:lnTo>
                  <a:pt x="1" y="4578"/>
                </a:lnTo>
                <a:lnTo>
                  <a:pt x="4578" y="4578"/>
                </a:lnTo>
                <a:lnTo>
                  <a:pt x="457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58"/>
          <p:cNvGrpSpPr/>
          <p:nvPr/>
        </p:nvGrpSpPr>
        <p:grpSpPr>
          <a:xfrm>
            <a:off x="3090746" y="-533657"/>
            <a:ext cx="98059" cy="1147596"/>
            <a:chOff x="3347921" y="16006"/>
            <a:chExt cx="98059" cy="1147596"/>
          </a:xfrm>
        </p:grpSpPr>
        <p:sp>
          <p:nvSpPr>
            <p:cNvPr id="405" name="Google Shape;405;p5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58"/>
          <p:cNvGrpSpPr/>
          <p:nvPr/>
        </p:nvGrpSpPr>
        <p:grpSpPr>
          <a:xfrm>
            <a:off x="4892771" y="-340112"/>
            <a:ext cx="121172" cy="760495"/>
            <a:chOff x="5245196" y="3136513"/>
            <a:chExt cx="121172" cy="760495"/>
          </a:xfrm>
        </p:grpSpPr>
        <p:sp>
          <p:nvSpPr>
            <p:cNvPr id="408" name="Google Shape;408;p5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58"/>
          <p:cNvGrpSpPr/>
          <p:nvPr/>
        </p:nvGrpSpPr>
        <p:grpSpPr>
          <a:xfrm>
            <a:off x="6967836" y="85439"/>
            <a:ext cx="133252" cy="1952377"/>
            <a:chOff x="6780548" y="337714"/>
            <a:chExt cx="133252" cy="1952377"/>
          </a:xfrm>
        </p:grpSpPr>
        <p:sp>
          <p:nvSpPr>
            <p:cNvPr id="411" name="Google Shape;411;p58"/>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8"/>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58"/>
          <p:cNvGrpSpPr/>
          <p:nvPr/>
        </p:nvGrpSpPr>
        <p:grpSpPr>
          <a:xfrm>
            <a:off x="250617" y="2402301"/>
            <a:ext cx="188650" cy="2468354"/>
            <a:chOff x="250617" y="2402301"/>
            <a:chExt cx="188650" cy="2468354"/>
          </a:xfrm>
        </p:grpSpPr>
        <p:sp>
          <p:nvSpPr>
            <p:cNvPr id="414" name="Google Shape;414;p58"/>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8"/>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8"/>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8"/>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58"/>
          <p:cNvGrpSpPr/>
          <p:nvPr/>
        </p:nvGrpSpPr>
        <p:grpSpPr>
          <a:xfrm>
            <a:off x="982417" y="1695096"/>
            <a:ext cx="199237" cy="2828935"/>
            <a:chOff x="1608717" y="1280046"/>
            <a:chExt cx="199237" cy="2828935"/>
          </a:xfrm>
        </p:grpSpPr>
        <p:sp>
          <p:nvSpPr>
            <p:cNvPr id="419" name="Google Shape;419;p58"/>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8"/>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8"/>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58"/>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58"/>
          <p:cNvGrpSpPr/>
          <p:nvPr/>
        </p:nvGrpSpPr>
        <p:grpSpPr>
          <a:xfrm>
            <a:off x="2038689" y="173907"/>
            <a:ext cx="57599" cy="831799"/>
            <a:chOff x="2038689" y="173907"/>
            <a:chExt cx="57599" cy="831799"/>
          </a:xfrm>
        </p:grpSpPr>
        <p:sp>
          <p:nvSpPr>
            <p:cNvPr id="424" name="Google Shape;424;p58"/>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8"/>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58"/>
          <p:cNvGrpSpPr/>
          <p:nvPr/>
        </p:nvGrpSpPr>
        <p:grpSpPr>
          <a:xfrm>
            <a:off x="8008096" y="2108910"/>
            <a:ext cx="199001" cy="2139769"/>
            <a:chOff x="8008096" y="2108910"/>
            <a:chExt cx="199001" cy="2139769"/>
          </a:xfrm>
        </p:grpSpPr>
        <p:sp>
          <p:nvSpPr>
            <p:cNvPr id="427" name="Google Shape;427;p58"/>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8"/>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58"/>
          <p:cNvSpPr/>
          <p:nvPr/>
        </p:nvSpPr>
        <p:spPr>
          <a:xfrm>
            <a:off x="2702019" y="1158651"/>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58"/>
          <p:cNvGrpSpPr/>
          <p:nvPr/>
        </p:nvGrpSpPr>
        <p:grpSpPr>
          <a:xfrm>
            <a:off x="4095146" y="-859690"/>
            <a:ext cx="199001" cy="2139769"/>
            <a:chOff x="8008096" y="2108910"/>
            <a:chExt cx="199001" cy="2139769"/>
          </a:xfrm>
        </p:grpSpPr>
        <p:sp>
          <p:nvSpPr>
            <p:cNvPr id="431" name="Google Shape;431;p58"/>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8"/>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58"/>
          <p:cNvGrpSpPr/>
          <p:nvPr/>
        </p:nvGrpSpPr>
        <p:grpSpPr>
          <a:xfrm>
            <a:off x="6333286" y="3704939"/>
            <a:ext cx="133252" cy="1952377"/>
            <a:chOff x="6780548" y="337714"/>
            <a:chExt cx="133252" cy="1952377"/>
          </a:xfrm>
        </p:grpSpPr>
        <p:sp>
          <p:nvSpPr>
            <p:cNvPr id="434" name="Google Shape;434;p58"/>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8"/>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8"/>
          <p:cNvGrpSpPr/>
          <p:nvPr/>
        </p:nvGrpSpPr>
        <p:grpSpPr>
          <a:xfrm>
            <a:off x="2702021" y="3612763"/>
            <a:ext cx="121172" cy="760495"/>
            <a:chOff x="5245196" y="3136513"/>
            <a:chExt cx="121172" cy="760495"/>
          </a:xfrm>
        </p:grpSpPr>
        <p:sp>
          <p:nvSpPr>
            <p:cNvPr id="437" name="Google Shape;437;p5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58"/>
          <p:cNvSpPr/>
          <p:nvPr/>
        </p:nvSpPr>
        <p:spPr>
          <a:xfrm>
            <a:off x="5539523" y="4516718"/>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8"/>
          <p:cNvSpPr/>
          <p:nvPr/>
        </p:nvSpPr>
        <p:spPr>
          <a:xfrm>
            <a:off x="6994217" y="3378784"/>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441"/>
        <p:cNvGrpSpPr/>
        <p:nvPr/>
      </p:nvGrpSpPr>
      <p:grpSpPr>
        <a:xfrm>
          <a:off x="0" y="0"/>
          <a:ext cx="0" cy="0"/>
          <a:chOff x="0" y="0"/>
          <a:chExt cx="0" cy="0"/>
        </a:xfrm>
      </p:grpSpPr>
      <p:sp>
        <p:nvSpPr>
          <p:cNvPr id="442" name="Google Shape;442;p59"/>
          <p:cNvSpPr txBox="1">
            <a:spLocks noGrp="1"/>
          </p:cNvSpPr>
          <p:nvPr>
            <p:ph type="title"/>
          </p:nvPr>
        </p:nvSpPr>
        <p:spPr>
          <a:xfrm>
            <a:off x="311700" y="2150850"/>
            <a:ext cx="8520600" cy="8418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3" name="Google Shape;443;p5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 colonnes">
  <p:cSld name="2 colonnes">
    <p:spTree>
      <p:nvGrpSpPr>
        <p:cNvPr id="1" name="Shape 444"/>
        <p:cNvGrpSpPr/>
        <p:nvPr/>
      </p:nvGrpSpPr>
      <p:grpSpPr>
        <a:xfrm>
          <a:off x="0" y="0"/>
          <a:ext cx="0" cy="0"/>
          <a:chOff x="0" y="0"/>
          <a:chExt cx="0" cy="0"/>
        </a:xfrm>
      </p:grpSpPr>
      <p:sp>
        <p:nvSpPr>
          <p:cNvPr id="445" name="Google Shape;445;p60"/>
          <p:cNvSpPr txBox="1">
            <a:spLocks noGrp="1"/>
          </p:cNvSpPr>
          <p:nvPr>
            <p:ph type="title"/>
          </p:nvPr>
        </p:nvSpPr>
        <p:spPr>
          <a:xfrm>
            <a:off x="617220" y="224365"/>
            <a:ext cx="7886700" cy="6720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6" name="Google Shape;446;p60"/>
          <p:cNvSpPr txBox="1">
            <a:spLocks noGrp="1"/>
          </p:cNvSpPr>
          <p:nvPr>
            <p:ph type="body" idx="1"/>
          </p:nvPr>
        </p:nvSpPr>
        <p:spPr>
          <a:xfrm>
            <a:off x="617220" y="1369219"/>
            <a:ext cx="3886200" cy="3263400"/>
          </a:xfrm>
          <a:prstGeom prst="rect">
            <a:avLst/>
          </a:prstGeom>
          <a:noFill/>
          <a:ln>
            <a:noFill/>
          </a:ln>
        </p:spPr>
        <p:txBody>
          <a:bodyPr spcFirstLastPara="1" wrap="square" lIns="0" tIns="0" rIns="0" bIns="0" anchor="t" anchorCtr="0">
            <a:normAutofit/>
          </a:bodyPr>
          <a:lstStyle>
            <a:lvl1pPr marL="457200" lvl="0" indent="-317500" algn="l" rtl="0">
              <a:lnSpc>
                <a:spcPct val="90000"/>
              </a:lnSpc>
              <a:spcBef>
                <a:spcPts val="800"/>
              </a:spcBef>
              <a:spcAft>
                <a:spcPts val="0"/>
              </a:spcAft>
              <a:buClr>
                <a:schemeClr val="accent4"/>
              </a:buClr>
              <a:buSzPts val="1400"/>
              <a:buChar char="•"/>
              <a:defRPr/>
            </a:lvl1pPr>
            <a:lvl2pPr marL="914400" lvl="1" indent="-317500" algn="l" rtl="0">
              <a:lnSpc>
                <a:spcPct val="100000"/>
              </a:lnSpc>
              <a:spcBef>
                <a:spcPts val="500"/>
              </a:spcBef>
              <a:spcAft>
                <a:spcPts val="0"/>
              </a:spcAft>
              <a:buClr>
                <a:schemeClr val="accent4"/>
              </a:buClr>
              <a:buSzPts val="1400"/>
              <a:buChar char="•"/>
              <a:defRPr/>
            </a:lvl2pPr>
            <a:lvl3pPr marL="1371600" lvl="2" indent="-317500" algn="l" rtl="0">
              <a:lnSpc>
                <a:spcPct val="100000"/>
              </a:lnSpc>
              <a:spcBef>
                <a:spcPts val="300"/>
              </a:spcBef>
              <a:spcAft>
                <a:spcPts val="0"/>
              </a:spcAft>
              <a:buClr>
                <a:schemeClr val="accent4"/>
              </a:buClr>
              <a:buSzPts val="1400"/>
              <a:buChar char="•"/>
              <a:defRPr/>
            </a:lvl3pPr>
            <a:lvl4pPr marL="1828800" lvl="3" indent="-317500" algn="l" rtl="0">
              <a:lnSpc>
                <a:spcPct val="100000"/>
              </a:lnSpc>
              <a:spcBef>
                <a:spcPts val="200"/>
              </a:spcBef>
              <a:spcAft>
                <a:spcPts val="0"/>
              </a:spcAft>
              <a:buClr>
                <a:schemeClr val="accent4"/>
              </a:buClr>
              <a:buSzPts val="1400"/>
              <a:buChar char="•"/>
              <a:defRPr/>
            </a:lvl4pPr>
            <a:lvl5pPr marL="2286000" lvl="4" indent="-317500" algn="l" rtl="0">
              <a:lnSpc>
                <a:spcPct val="90000"/>
              </a:lnSpc>
              <a:spcBef>
                <a:spcPts val="600"/>
              </a:spcBef>
              <a:spcAft>
                <a:spcPts val="0"/>
              </a:spcAft>
              <a:buClr>
                <a:schemeClr val="accent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7" name="Google Shape;447;p60"/>
          <p:cNvSpPr txBox="1">
            <a:spLocks noGrp="1"/>
          </p:cNvSpPr>
          <p:nvPr>
            <p:ph type="body" idx="2"/>
          </p:nvPr>
        </p:nvSpPr>
        <p:spPr>
          <a:xfrm>
            <a:off x="4629150" y="1369219"/>
            <a:ext cx="3886200" cy="3263400"/>
          </a:xfrm>
          <a:prstGeom prst="rect">
            <a:avLst/>
          </a:prstGeom>
          <a:noFill/>
          <a:ln>
            <a:noFill/>
          </a:ln>
        </p:spPr>
        <p:txBody>
          <a:bodyPr spcFirstLastPara="1" wrap="square" lIns="0" tIns="0" rIns="0" bIns="0" anchor="t" anchorCtr="0">
            <a:normAutofit/>
          </a:bodyPr>
          <a:lstStyle>
            <a:lvl1pPr marL="457200" lvl="0" indent="-317500" algn="l" rtl="0">
              <a:lnSpc>
                <a:spcPct val="90000"/>
              </a:lnSpc>
              <a:spcBef>
                <a:spcPts val="800"/>
              </a:spcBef>
              <a:spcAft>
                <a:spcPts val="0"/>
              </a:spcAft>
              <a:buClr>
                <a:schemeClr val="accent4"/>
              </a:buClr>
              <a:buSzPts val="1400"/>
              <a:buChar char="•"/>
              <a:defRPr/>
            </a:lvl1pPr>
            <a:lvl2pPr marL="914400" lvl="1" indent="-317500" algn="l" rtl="0">
              <a:lnSpc>
                <a:spcPct val="100000"/>
              </a:lnSpc>
              <a:spcBef>
                <a:spcPts val="500"/>
              </a:spcBef>
              <a:spcAft>
                <a:spcPts val="0"/>
              </a:spcAft>
              <a:buClr>
                <a:schemeClr val="accent4"/>
              </a:buClr>
              <a:buSzPts val="1400"/>
              <a:buChar char="•"/>
              <a:defRPr/>
            </a:lvl2pPr>
            <a:lvl3pPr marL="1371600" lvl="2" indent="-317500" algn="l" rtl="0">
              <a:lnSpc>
                <a:spcPct val="100000"/>
              </a:lnSpc>
              <a:spcBef>
                <a:spcPts val="300"/>
              </a:spcBef>
              <a:spcAft>
                <a:spcPts val="0"/>
              </a:spcAft>
              <a:buClr>
                <a:schemeClr val="accent4"/>
              </a:buClr>
              <a:buSzPts val="1400"/>
              <a:buChar char="•"/>
              <a:defRPr/>
            </a:lvl3pPr>
            <a:lvl4pPr marL="1828800" lvl="3" indent="-317500" algn="l" rtl="0">
              <a:lnSpc>
                <a:spcPct val="100000"/>
              </a:lnSpc>
              <a:spcBef>
                <a:spcPts val="200"/>
              </a:spcBef>
              <a:spcAft>
                <a:spcPts val="0"/>
              </a:spcAft>
              <a:buClr>
                <a:schemeClr val="accent4"/>
              </a:buClr>
              <a:buSzPts val="1400"/>
              <a:buChar char="•"/>
              <a:defRPr/>
            </a:lvl4pPr>
            <a:lvl5pPr marL="2286000" lvl="4" indent="-317500" algn="l" rtl="0">
              <a:lnSpc>
                <a:spcPct val="90000"/>
              </a:lnSpc>
              <a:spcBef>
                <a:spcPts val="600"/>
              </a:spcBef>
              <a:spcAft>
                <a:spcPts val="0"/>
              </a:spcAft>
              <a:buClr>
                <a:schemeClr val="accent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8" name="Google Shape;448;p60"/>
          <p:cNvSpPr txBox="1">
            <a:spLocks noGrp="1"/>
          </p:cNvSpPr>
          <p:nvPr>
            <p:ph type="ftr" idx="11"/>
          </p:nvPr>
        </p:nvSpPr>
        <p:spPr>
          <a:xfrm>
            <a:off x="1008126" y="4705302"/>
            <a:ext cx="3086100" cy="273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9" name="Google Shape;449;p60"/>
          <p:cNvSpPr txBox="1">
            <a:spLocks noGrp="1"/>
          </p:cNvSpPr>
          <p:nvPr>
            <p:ph type="sldNum" idx="12"/>
          </p:nvPr>
        </p:nvSpPr>
        <p:spPr>
          <a:xfrm>
            <a:off x="551031" y="4705301"/>
            <a:ext cx="400200" cy="2739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a:t>
            </a:fld>
            <a:endParaRPr/>
          </a:p>
        </p:txBody>
      </p:sp>
      <p:cxnSp>
        <p:nvCxnSpPr>
          <p:cNvPr id="450" name="Google Shape;450;p60"/>
          <p:cNvCxnSpPr/>
          <p:nvPr/>
        </p:nvCxnSpPr>
        <p:spPr>
          <a:xfrm flipH="1">
            <a:off x="628755" y="4649050"/>
            <a:ext cx="154200" cy="312000"/>
          </a:xfrm>
          <a:prstGeom prst="straightConnector1">
            <a:avLst/>
          </a:prstGeom>
          <a:noFill/>
          <a:ln w="12700" cap="flat" cmpd="sng">
            <a:solidFill>
              <a:schemeClr val="accent1"/>
            </a:solidFill>
            <a:prstDash val="solid"/>
            <a:miter lim="800000"/>
            <a:headEnd type="none" w="sm" len="sm"/>
            <a:tailEnd type="none" w="sm" len="sm"/>
          </a:ln>
        </p:spPr>
      </p:cxnSp>
      <p:pic>
        <p:nvPicPr>
          <p:cNvPr id="451" name="Google Shape;451;p60"/>
          <p:cNvPicPr preferRelativeResize="0"/>
          <p:nvPr/>
        </p:nvPicPr>
        <p:blipFill rotWithShape="1">
          <a:blip r:embed="rId2">
            <a:alphaModFix/>
          </a:blip>
          <a:srcRect/>
          <a:stretch/>
        </p:blipFill>
        <p:spPr>
          <a:xfrm>
            <a:off x="8084943" y="4663386"/>
            <a:ext cx="695475" cy="282962"/>
          </a:xfrm>
          <a:prstGeom prst="rect">
            <a:avLst/>
          </a:prstGeom>
          <a:noFill/>
          <a:ln>
            <a:noFill/>
          </a:ln>
        </p:spPr>
      </p:pic>
      <p:cxnSp>
        <p:nvCxnSpPr>
          <p:cNvPr id="452" name="Google Shape;452;p60"/>
          <p:cNvCxnSpPr/>
          <p:nvPr/>
        </p:nvCxnSpPr>
        <p:spPr>
          <a:xfrm>
            <a:off x="599228" y="973666"/>
            <a:ext cx="767400" cy="0"/>
          </a:xfrm>
          <a:prstGeom prst="straightConnector1">
            <a:avLst/>
          </a:prstGeom>
          <a:noFill/>
          <a:ln w="889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jp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600"/>
              <a:buFont typeface="Corbel"/>
              <a:buNone/>
              <a:defRPr sz="36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accent1"/>
              </a:buClr>
              <a:buSzPts val="2400"/>
              <a:buFont typeface="Arial"/>
              <a:buChar char="•"/>
              <a:defRPr sz="2400" b="0" i="0" u="none" strike="noStrike" cap="none">
                <a:solidFill>
                  <a:schemeClr val="lt1"/>
                </a:solidFill>
                <a:latin typeface="Corbel"/>
                <a:ea typeface="Corbel"/>
                <a:cs typeface="Corbel"/>
                <a:sym typeface="Corbel"/>
              </a:defRPr>
            </a:lvl1pPr>
            <a:lvl2pPr marL="914400" marR="0" lvl="1" indent="-355600" algn="l" rtl="0">
              <a:lnSpc>
                <a:spcPct val="90000"/>
              </a:lnSpc>
              <a:spcBef>
                <a:spcPts val="1200"/>
              </a:spcBef>
              <a:spcAft>
                <a:spcPts val="0"/>
              </a:spcAft>
              <a:buClr>
                <a:schemeClr val="accent1"/>
              </a:buClr>
              <a:buSzPts val="2000"/>
              <a:buFont typeface="Arial"/>
              <a:buChar char="•"/>
              <a:defRPr sz="2000" b="0" i="0" u="none" strike="noStrike" cap="none">
                <a:solidFill>
                  <a:schemeClr val="lt1"/>
                </a:solidFill>
                <a:latin typeface="Corbel"/>
                <a:ea typeface="Corbel"/>
                <a:cs typeface="Corbel"/>
                <a:sym typeface="Corbel"/>
              </a:defRPr>
            </a:lvl2pPr>
            <a:lvl3pPr marL="1371600" marR="0" lvl="2"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orbel"/>
                <a:ea typeface="Corbel"/>
                <a:cs typeface="Corbel"/>
                <a:sym typeface="Corbel"/>
              </a:defRPr>
            </a:lvl3pPr>
            <a:lvl4pPr marL="1828800" marR="0" lvl="3"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4pPr>
            <a:lvl5pPr marL="2286000" marR="0" lvl="4"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5pPr>
            <a:lvl6pPr marL="2743200" marR="0" lvl="5"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6pPr>
            <a:lvl7pPr marL="3200400" marR="0" lvl="6"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7pPr>
            <a:lvl8pPr marL="3657600" marR="0" lvl="7"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8pPr>
            <a:lvl9pPr marL="4114800" marR="0" lvl="8"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9pPr>
          </a:lstStyle>
          <a:p>
            <a:endParaRPr/>
          </a:p>
        </p:txBody>
      </p:sp>
      <p:sp>
        <p:nvSpPr>
          <p:cNvPr id="71" name="Google Shape;71;p16"/>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72" name="Google Shape;72;p16"/>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73" name="Google Shape;73;p16"/>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600"/>
              <a:buFont typeface="Corbel"/>
              <a:buNone/>
              <a:defRPr sz="3600" b="0" i="0" u="none" strike="noStrike" cap="none">
                <a:solidFill>
                  <a:schemeClr val="lt1"/>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9" name="Google Shape;239;p32"/>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accent1"/>
              </a:buClr>
              <a:buSzPts val="2400"/>
              <a:buFont typeface="Arial"/>
              <a:buChar char="•"/>
              <a:defRPr sz="2400" b="0" i="0" u="none" strike="noStrike" cap="none">
                <a:solidFill>
                  <a:schemeClr val="lt1"/>
                </a:solidFill>
                <a:latin typeface="Corbel"/>
                <a:ea typeface="Corbel"/>
                <a:cs typeface="Corbel"/>
                <a:sym typeface="Corbel"/>
              </a:defRPr>
            </a:lvl1pPr>
            <a:lvl2pPr marL="914400" marR="0" lvl="1" indent="-355600" algn="l" rtl="0">
              <a:lnSpc>
                <a:spcPct val="90000"/>
              </a:lnSpc>
              <a:spcBef>
                <a:spcPts val="1200"/>
              </a:spcBef>
              <a:spcAft>
                <a:spcPts val="0"/>
              </a:spcAft>
              <a:buClr>
                <a:schemeClr val="accent1"/>
              </a:buClr>
              <a:buSzPts val="2000"/>
              <a:buFont typeface="Arial"/>
              <a:buChar char="•"/>
              <a:defRPr sz="2000" b="0" i="0" u="none" strike="noStrike" cap="none">
                <a:solidFill>
                  <a:schemeClr val="lt1"/>
                </a:solidFill>
                <a:latin typeface="Corbel"/>
                <a:ea typeface="Corbel"/>
                <a:cs typeface="Corbel"/>
                <a:sym typeface="Corbel"/>
              </a:defRPr>
            </a:lvl2pPr>
            <a:lvl3pPr marL="1371600" marR="0" lvl="2"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orbel"/>
                <a:ea typeface="Corbel"/>
                <a:cs typeface="Corbel"/>
                <a:sym typeface="Corbel"/>
              </a:defRPr>
            </a:lvl3pPr>
            <a:lvl4pPr marL="1828800" marR="0" lvl="3"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4pPr>
            <a:lvl5pPr marL="2286000" marR="0" lvl="4"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5pPr>
            <a:lvl6pPr marL="2743200" marR="0" lvl="5"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6pPr>
            <a:lvl7pPr marL="3200400" marR="0" lvl="6"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7pPr>
            <a:lvl8pPr marL="3657600" marR="0" lvl="7"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8pPr>
            <a:lvl9pPr marL="4114800" marR="0" lvl="8"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9pPr>
          </a:lstStyle>
          <a:p>
            <a:endParaRPr/>
          </a:p>
        </p:txBody>
      </p:sp>
      <p:sp>
        <p:nvSpPr>
          <p:cNvPr id="240" name="Google Shape;240;p32"/>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241" name="Google Shape;241;p32"/>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242" name="Google Shape;242;p32"/>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orbel"/>
                <a:ea typeface="Corbel"/>
                <a:cs typeface="Corbel"/>
                <a:sym typeface="Corbel"/>
              </a:defRPr>
            </a:lvl1pPr>
            <a:lvl2pPr marL="0" marR="0" lvl="1" indent="0" algn="r" rtl="0">
              <a:spcBef>
                <a:spcPts val="0"/>
              </a:spcBef>
              <a:buNone/>
              <a:defRPr sz="1100" b="0" i="0" u="none" strike="noStrike" cap="none">
                <a:solidFill>
                  <a:schemeClr val="lt1"/>
                </a:solidFill>
                <a:latin typeface="Corbel"/>
                <a:ea typeface="Corbel"/>
                <a:cs typeface="Corbel"/>
                <a:sym typeface="Corbel"/>
              </a:defRPr>
            </a:lvl2pPr>
            <a:lvl3pPr marL="0" marR="0" lvl="2" indent="0" algn="r" rtl="0">
              <a:spcBef>
                <a:spcPts val="0"/>
              </a:spcBef>
              <a:buNone/>
              <a:defRPr sz="1100" b="0" i="0" u="none" strike="noStrike" cap="none">
                <a:solidFill>
                  <a:schemeClr val="lt1"/>
                </a:solidFill>
                <a:latin typeface="Corbel"/>
                <a:ea typeface="Corbel"/>
                <a:cs typeface="Corbel"/>
                <a:sym typeface="Corbel"/>
              </a:defRPr>
            </a:lvl3pPr>
            <a:lvl4pPr marL="0" marR="0" lvl="3" indent="0" algn="r" rtl="0">
              <a:spcBef>
                <a:spcPts val="0"/>
              </a:spcBef>
              <a:buNone/>
              <a:defRPr sz="1100" b="0" i="0" u="none" strike="noStrike" cap="none">
                <a:solidFill>
                  <a:schemeClr val="lt1"/>
                </a:solidFill>
                <a:latin typeface="Corbel"/>
                <a:ea typeface="Corbel"/>
                <a:cs typeface="Corbel"/>
                <a:sym typeface="Corbel"/>
              </a:defRPr>
            </a:lvl4pPr>
            <a:lvl5pPr marL="0" marR="0" lvl="4" indent="0" algn="r" rtl="0">
              <a:spcBef>
                <a:spcPts val="0"/>
              </a:spcBef>
              <a:buNone/>
              <a:defRPr sz="1100" b="0" i="0" u="none" strike="noStrike" cap="none">
                <a:solidFill>
                  <a:schemeClr val="lt1"/>
                </a:solidFill>
                <a:latin typeface="Corbel"/>
                <a:ea typeface="Corbel"/>
                <a:cs typeface="Corbel"/>
                <a:sym typeface="Corbel"/>
              </a:defRPr>
            </a:lvl5pPr>
            <a:lvl6pPr marL="0" marR="0" lvl="5" indent="0" algn="r" rtl="0">
              <a:spcBef>
                <a:spcPts val="0"/>
              </a:spcBef>
              <a:buNone/>
              <a:defRPr sz="1100" b="0" i="0" u="none" strike="noStrike" cap="none">
                <a:solidFill>
                  <a:schemeClr val="lt1"/>
                </a:solidFill>
                <a:latin typeface="Corbel"/>
                <a:ea typeface="Corbel"/>
                <a:cs typeface="Corbel"/>
                <a:sym typeface="Corbel"/>
              </a:defRPr>
            </a:lvl6pPr>
            <a:lvl7pPr marL="0" marR="0" lvl="6" indent="0" algn="r" rtl="0">
              <a:spcBef>
                <a:spcPts val="0"/>
              </a:spcBef>
              <a:buNone/>
              <a:defRPr sz="1100" b="0" i="0" u="none" strike="noStrike" cap="none">
                <a:solidFill>
                  <a:schemeClr val="lt1"/>
                </a:solidFill>
                <a:latin typeface="Corbel"/>
                <a:ea typeface="Corbel"/>
                <a:cs typeface="Corbel"/>
                <a:sym typeface="Corbel"/>
              </a:defRPr>
            </a:lvl7pPr>
            <a:lvl8pPr marL="0" marR="0" lvl="7" indent="0" algn="r" rtl="0">
              <a:spcBef>
                <a:spcPts val="0"/>
              </a:spcBef>
              <a:buNone/>
              <a:defRPr sz="1100" b="0" i="0" u="none" strike="noStrike" cap="none">
                <a:solidFill>
                  <a:schemeClr val="lt1"/>
                </a:solidFill>
                <a:latin typeface="Corbel"/>
                <a:ea typeface="Corbel"/>
                <a:cs typeface="Corbel"/>
                <a:sym typeface="Corbel"/>
              </a:defRPr>
            </a:lvl8pPr>
            <a:lvl9pPr marL="0" marR="0" lvl="8" indent="0" algn="r" rtl="0">
              <a:spcBef>
                <a:spcPts val="0"/>
              </a:spcBef>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142108" y="285750"/>
            <a:ext cx="6859800" cy="10287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600"/>
              <a:buFont typeface="Corbel"/>
              <a:buNone/>
              <a:defRPr sz="3600" b="0" i="0" u="none" strike="noStrike" cap="none">
                <a:solidFill>
                  <a:schemeClr val="lt1"/>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5" name="Google Shape;315;p45"/>
          <p:cNvSpPr txBox="1">
            <a:spLocks noGrp="1"/>
          </p:cNvSpPr>
          <p:nvPr>
            <p:ph type="body" idx="1"/>
          </p:nvPr>
        </p:nvSpPr>
        <p:spPr>
          <a:xfrm>
            <a:off x="1142107" y="1428749"/>
            <a:ext cx="6852600" cy="30861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accent1"/>
              </a:buClr>
              <a:buSzPts val="2400"/>
              <a:buFont typeface="Arial"/>
              <a:buChar char="•"/>
              <a:defRPr sz="2400" b="0" i="0" u="none" strike="noStrike" cap="none">
                <a:solidFill>
                  <a:schemeClr val="lt1"/>
                </a:solidFill>
                <a:latin typeface="Corbel"/>
                <a:ea typeface="Corbel"/>
                <a:cs typeface="Corbel"/>
                <a:sym typeface="Corbel"/>
              </a:defRPr>
            </a:lvl1pPr>
            <a:lvl2pPr marL="914400" marR="0" lvl="1" indent="-355600" algn="l" rtl="0">
              <a:lnSpc>
                <a:spcPct val="90000"/>
              </a:lnSpc>
              <a:spcBef>
                <a:spcPts val="1200"/>
              </a:spcBef>
              <a:spcAft>
                <a:spcPts val="0"/>
              </a:spcAft>
              <a:buClr>
                <a:schemeClr val="accent1"/>
              </a:buClr>
              <a:buSzPts val="2000"/>
              <a:buFont typeface="Arial"/>
              <a:buChar char="•"/>
              <a:defRPr sz="2000" b="0" i="0" u="none" strike="noStrike" cap="none">
                <a:solidFill>
                  <a:schemeClr val="lt1"/>
                </a:solidFill>
                <a:latin typeface="Corbel"/>
                <a:ea typeface="Corbel"/>
                <a:cs typeface="Corbel"/>
                <a:sym typeface="Corbel"/>
              </a:defRPr>
            </a:lvl2pPr>
            <a:lvl3pPr marL="1371600" marR="0" lvl="2"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orbel"/>
                <a:ea typeface="Corbel"/>
                <a:cs typeface="Corbel"/>
                <a:sym typeface="Corbel"/>
              </a:defRPr>
            </a:lvl3pPr>
            <a:lvl4pPr marL="1828800" marR="0" lvl="3"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4pPr>
            <a:lvl5pPr marL="2286000" marR="0" lvl="4" indent="-330200"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5pPr>
            <a:lvl6pPr marL="2743200" marR="0" lvl="5"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6pPr>
            <a:lvl7pPr marL="3200400" marR="0" lvl="6"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7pPr>
            <a:lvl8pPr marL="3657600" marR="0" lvl="7"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8pPr>
            <a:lvl9pPr marL="4114800" marR="0" lvl="8" indent="-330200" algn="l" rtl="0">
              <a:spcBef>
                <a:spcPts val="600"/>
              </a:spcBef>
              <a:spcAft>
                <a:spcPts val="0"/>
              </a:spcAft>
              <a:buClr>
                <a:schemeClr val="accent1"/>
              </a:buClr>
              <a:buSzPts val="1600"/>
              <a:buFont typeface="Arial"/>
              <a:buChar char="•"/>
              <a:defRPr sz="1600" b="0" i="0" u="none" strike="noStrike" cap="none">
                <a:solidFill>
                  <a:schemeClr val="lt1"/>
                </a:solidFill>
                <a:latin typeface="Corbel"/>
                <a:ea typeface="Corbel"/>
                <a:cs typeface="Corbel"/>
                <a:sym typeface="Corbel"/>
              </a:defRPr>
            </a:lvl9pPr>
          </a:lstStyle>
          <a:p>
            <a:endParaRPr/>
          </a:p>
        </p:txBody>
      </p:sp>
      <p:sp>
        <p:nvSpPr>
          <p:cNvPr id="316" name="Google Shape;316;p45"/>
          <p:cNvSpPr txBox="1">
            <a:spLocks noGrp="1"/>
          </p:cNvSpPr>
          <p:nvPr>
            <p:ph type="ftr" idx="11"/>
          </p:nvPr>
        </p:nvSpPr>
        <p:spPr>
          <a:xfrm>
            <a:off x="1142107" y="4800600"/>
            <a:ext cx="4916100" cy="207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17" name="Google Shape;317;p45"/>
          <p:cNvSpPr txBox="1">
            <a:spLocks noGrp="1"/>
          </p:cNvSpPr>
          <p:nvPr>
            <p:ph type="dt" idx="10"/>
          </p:nvPr>
        </p:nvSpPr>
        <p:spPr>
          <a:xfrm>
            <a:off x="6171424" y="4800600"/>
            <a:ext cx="1087200" cy="207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318" name="Google Shape;318;p45"/>
          <p:cNvSpPr txBox="1">
            <a:spLocks noGrp="1"/>
          </p:cNvSpPr>
          <p:nvPr>
            <p:ph type="sldNum" idx="12"/>
          </p:nvPr>
        </p:nvSpPr>
        <p:spPr>
          <a:xfrm>
            <a:off x="7373078" y="4800600"/>
            <a:ext cx="628800" cy="2073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orbel"/>
                <a:ea typeface="Corbel"/>
                <a:cs typeface="Corbel"/>
                <a:sym typeface="Corbel"/>
              </a:defRPr>
            </a:lvl1pPr>
            <a:lvl2pPr marL="0" marR="0" lvl="1" indent="0" algn="r" rtl="0">
              <a:spcBef>
                <a:spcPts val="0"/>
              </a:spcBef>
              <a:buNone/>
              <a:defRPr sz="1100" b="0" i="0" u="none" strike="noStrike" cap="none">
                <a:solidFill>
                  <a:schemeClr val="lt1"/>
                </a:solidFill>
                <a:latin typeface="Corbel"/>
                <a:ea typeface="Corbel"/>
                <a:cs typeface="Corbel"/>
                <a:sym typeface="Corbel"/>
              </a:defRPr>
            </a:lvl2pPr>
            <a:lvl3pPr marL="0" marR="0" lvl="2" indent="0" algn="r" rtl="0">
              <a:spcBef>
                <a:spcPts val="0"/>
              </a:spcBef>
              <a:buNone/>
              <a:defRPr sz="1100" b="0" i="0" u="none" strike="noStrike" cap="none">
                <a:solidFill>
                  <a:schemeClr val="lt1"/>
                </a:solidFill>
                <a:latin typeface="Corbel"/>
                <a:ea typeface="Corbel"/>
                <a:cs typeface="Corbel"/>
                <a:sym typeface="Corbel"/>
              </a:defRPr>
            </a:lvl3pPr>
            <a:lvl4pPr marL="0" marR="0" lvl="3" indent="0" algn="r" rtl="0">
              <a:spcBef>
                <a:spcPts val="0"/>
              </a:spcBef>
              <a:buNone/>
              <a:defRPr sz="1100" b="0" i="0" u="none" strike="noStrike" cap="none">
                <a:solidFill>
                  <a:schemeClr val="lt1"/>
                </a:solidFill>
                <a:latin typeface="Corbel"/>
                <a:ea typeface="Corbel"/>
                <a:cs typeface="Corbel"/>
                <a:sym typeface="Corbel"/>
              </a:defRPr>
            </a:lvl4pPr>
            <a:lvl5pPr marL="0" marR="0" lvl="4" indent="0" algn="r" rtl="0">
              <a:spcBef>
                <a:spcPts val="0"/>
              </a:spcBef>
              <a:buNone/>
              <a:defRPr sz="1100" b="0" i="0" u="none" strike="noStrike" cap="none">
                <a:solidFill>
                  <a:schemeClr val="lt1"/>
                </a:solidFill>
                <a:latin typeface="Corbel"/>
                <a:ea typeface="Corbel"/>
                <a:cs typeface="Corbel"/>
                <a:sym typeface="Corbel"/>
              </a:defRPr>
            </a:lvl5pPr>
            <a:lvl6pPr marL="0" marR="0" lvl="5" indent="0" algn="r" rtl="0">
              <a:spcBef>
                <a:spcPts val="0"/>
              </a:spcBef>
              <a:buNone/>
              <a:defRPr sz="1100" b="0" i="0" u="none" strike="noStrike" cap="none">
                <a:solidFill>
                  <a:schemeClr val="lt1"/>
                </a:solidFill>
                <a:latin typeface="Corbel"/>
                <a:ea typeface="Corbel"/>
                <a:cs typeface="Corbel"/>
                <a:sym typeface="Corbel"/>
              </a:defRPr>
            </a:lvl6pPr>
            <a:lvl7pPr marL="0" marR="0" lvl="6" indent="0" algn="r" rtl="0">
              <a:spcBef>
                <a:spcPts val="0"/>
              </a:spcBef>
              <a:buNone/>
              <a:defRPr sz="1100" b="0" i="0" u="none" strike="noStrike" cap="none">
                <a:solidFill>
                  <a:schemeClr val="lt1"/>
                </a:solidFill>
                <a:latin typeface="Corbel"/>
                <a:ea typeface="Corbel"/>
                <a:cs typeface="Corbel"/>
                <a:sym typeface="Corbel"/>
              </a:defRPr>
            </a:lvl7pPr>
            <a:lvl8pPr marL="0" marR="0" lvl="7" indent="0" algn="r" rtl="0">
              <a:spcBef>
                <a:spcPts val="0"/>
              </a:spcBef>
              <a:buNone/>
              <a:defRPr sz="1100" b="0" i="0" u="none" strike="noStrike" cap="none">
                <a:solidFill>
                  <a:schemeClr val="lt1"/>
                </a:solidFill>
                <a:latin typeface="Corbel"/>
                <a:ea typeface="Corbel"/>
                <a:cs typeface="Corbel"/>
                <a:sym typeface="Corbel"/>
              </a:defRPr>
            </a:lvl8pPr>
            <a:lvl9pPr marL="0" marR="0" lvl="8" indent="0" algn="r" rtl="0">
              <a:spcBef>
                <a:spcPts val="0"/>
              </a:spcBef>
              <a:buNone/>
              <a:defRPr sz="11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irina-rish.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discord.gg/dw945k9hSR"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www.incompleteideas.net/IncIdeas/BitterLesson.html"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hyperlink" Target="https://subcriticalappraisal.com/about" TargetMode="External"/><Relationship Id="rId4" Type="http://schemas.openxmlformats.org/officeDocument/2006/relationships/hyperlink" Target="https://subcriticalappraisal.com/2022/AGI-Scale-Is-All-You-Ne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hyperlink" Target="https://arxiv.org/pdf/2010.11929.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arxiv.org/abs/2306.13253" TargetMode="External"/><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2306.13253" TargetMode="External"/><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4.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8" Type="http://schemas.openxmlformats.org/officeDocument/2006/relationships/hyperlink" Target="http://www.youtube.com/watch?v=Nxa19uWC_oA" TargetMode="External"/><Relationship Id="rId3" Type="http://schemas.openxmlformats.org/officeDocument/2006/relationships/hyperlink" Target="https://openreview.net/profile?id=~Germ%C3%A1n_Abrevaya1" TargetMode="External"/><Relationship Id="rId7" Type="http://schemas.openxmlformats.org/officeDocument/2006/relationships/image" Target="../media/image56.gif"/><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hyperlink" Target="https://scholar.google.com/citations?view_op=view_citation&amp;hl=en&amp;user=Avse5gIAAAAJ&amp;pagesize=80&amp;sortby=pubdate&amp;citation_for_view=Avse5gIAAAAJ:v1_lew4L6wgC" TargetMode="External"/><Relationship Id="rId5" Type="http://schemas.openxmlformats.org/officeDocument/2006/relationships/hyperlink" Target="https://scholar.google.com/citations?view_op=view_citation&amp;hl=en&amp;user=Avse5gIAAAAJ&amp;sortby=pubdate&amp;citation_for_view=Avse5gIAAAAJ:hsZV8lGYWTMC" TargetMode="External"/><Relationship Id="rId4" Type="http://schemas.openxmlformats.org/officeDocument/2006/relationships/hyperlink" Target="https://openreview.net/pdf?id=RFFTb7DIqi" TargetMode="External"/><Relationship Id="rId9"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drive/u/0/folders/1mk-VK9RulM67A_S7y8nZRiFPXIqAE7Pq" TargetMode="External"/><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hyperlink" Target="https://www.ft.com/content/c96e43be-b4df-11e9-8cb2-799a3a8cf37b" TargetMode="External"/><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nouvelles.umontreal.ca/en/article/2022/12/21/an-udem-computer-science-professor-wins-a-big-u.s.-priz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34.xml"/><Relationship Id="rId16" Type="http://schemas.openxmlformats.org/officeDocument/2006/relationships/image" Target="../media/image82.png"/><Relationship Id="rId1" Type="http://schemas.openxmlformats.org/officeDocument/2006/relationships/slideLayout" Target="../slideLayouts/slideLayout3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hyperlink" Target="https://docs.google.com/document/d/1JcHuD5EjTU7XQ6-g_f3UlgG6p6iXOQjcxAgS9PhwO1A/edit?usp=sharing" TargetMode="External"/><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hyperlink" Target="https://docs.google.com/document/d/1c9Eottf0qkbyT_gjqaXUyO4g9bzfurg6V5mcbhz86Hw/edit?usp=sharing" TargetMode="External"/><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hyperlink" Target="https://drive.google.com/file/d/1VYOjcro7w9YnDo7aUHAKS9nehYqiExFS/view?usp=sharing" TargetMode="External"/><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hyperlink" Target="https://drive.google.com/file/d/1Z04UXetuvqII633ou9B41b2JX-J6mtp9/view"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44.xml"/><Relationship Id="rId4" Type="http://schemas.openxmlformats.org/officeDocument/2006/relationships/hyperlink" Target="https://arxiv.org/abs/2205.0617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rive.google.com/file/d/1N4217VJjxHAWUUnnX0XuLAazVCXkoBJ6/view"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drive.google.com/file/d/1VYOjcro7w9YnDo7aUHAKS9nehYqiExFS/view"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01.png"/><Relationship Id="rId4" Type="http://schemas.openxmlformats.org/officeDocument/2006/relationships/hyperlink" Target="https://drive.google.com/file/d/1HmslDdftUk45NZolWtp9HPFixAXLbaQD/view"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Consequentialism" TargetMode="External"/><Relationship Id="rId3" Type="http://schemas.openxmlformats.org/officeDocument/2006/relationships/image" Target="../media/image106.png"/><Relationship Id="rId7" Type="http://schemas.openxmlformats.org/officeDocument/2006/relationships/hyperlink" Target="https://en.wikipedia.org/wiki/Deontology" TargetMode="External"/><Relationship Id="rId12" Type="http://schemas.openxmlformats.org/officeDocument/2006/relationships/hyperlink" Target="https://en.wikipedia.org/wiki/John_Locke" TargetMode="External"/><Relationship Id="rId2" Type="http://schemas.openxmlformats.org/officeDocument/2006/relationships/notesSlide" Target="../notesSlides/notesSlide42.xml"/><Relationship Id="rId1" Type="http://schemas.openxmlformats.org/officeDocument/2006/relationships/slideLayout" Target="../slideLayouts/slideLayout43.xml"/><Relationship Id="rId6" Type="http://schemas.openxmlformats.org/officeDocument/2006/relationships/hyperlink" Target="https://en.wikipedia.org/wiki/Immanuel_Kant" TargetMode="External"/><Relationship Id="rId11" Type="http://schemas.openxmlformats.org/officeDocument/2006/relationships/hyperlink" Target="https://en.wikipedia.org/wiki/Thomas_Hobbes" TargetMode="External"/><Relationship Id="rId5" Type="http://schemas.openxmlformats.org/officeDocument/2006/relationships/image" Target="../media/image108.png"/><Relationship Id="rId10" Type="http://schemas.openxmlformats.org/officeDocument/2006/relationships/hyperlink" Target="https://en.wikipedia.org/wiki/T._M._Scanlon" TargetMode="External"/><Relationship Id="rId4" Type="http://schemas.openxmlformats.org/officeDocument/2006/relationships/image" Target="../media/image107.png"/><Relationship Id="rId9" Type="http://schemas.openxmlformats.org/officeDocument/2006/relationships/hyperlink" Target="https://en.wikipedia.org/wiki/Contractualis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ptimists.ai/" TargetMode="External"/><Relationship Id="rId7"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hyperlink" Target="https://twitter.com/QuintinPope5" TargetMode="External"/><Relationship Id="rId4" Type="http://schemas.openxmlformats.org/officeDocument/2006/relationships/hyperlink" Target="https://twitter.com/norabelros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hyperlink" Target="http://robots.stanford.edu/papers/thrun.lifelong-learning.ps.gz" TargetMode="External"/><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hyperlink" Target="https://www.youtube.com/watch?v=1N9BHR0d_8E&amp;t=45s" TargetMode="External"/><Relationship Id="rId4" Type="http://schemas.openxmlformats.org/officeDocument/2006/relationships/hyperlink" Target="https://towardsdatascience.com/gpt-3-the-new-mighty-language-model-from-openai-a74ff35346f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incompleteideas.net/IncIdeas/BitterLesson.html" TargetMode="External"/><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6"/>
        <p:cNvGrpSpPr/>
        <p:nvPr/>
      </p:nvGrpSpPr>
      <p:grpSpPr>
        <a:xfrm>
          <a:off x="0" y="0"/>
          <a:ext cx="0" cy="0"/>
          <a:chOff x="0" y="0"/>
          <a:chExt cx="0" cy="0"/>
        </a:xfrm>
      </p:grpSpPr>
      <p:sp>
        <p:nvSpPr>
          <p:cNvPr id="457" name="Google Shape;457;p61"/>
          <p:cNvSpPr txBox="1"/>
          <p:nvPr/>
        </p:nvSpPr>
        <p:spPr>
          <a:xfrm>
            <a:off x="517800" y="3420025"/>
            <a:ext cx="4054200" cy="159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i="1" u="sng">
                <a:solidFill>
                  <a:srgbClr val="00FFFF"/>
                </a:solidFill>
                <a:latin typeface="Corbel"/>
                <a:ea typeface="Corbel"/>
                <a:cs typeface="Corbel"/>
                <a:sym typeface="Corbel"/>
                <a:hlinkClick r:id="rId3">
                  <a:extLst>
                    <a:ext uri="{A12FA001-AC4F-418D-AE19-62706E023703}">
                      <ahyp:hlinkClr xmlns:ahyp="http://schemas.microsoft.com/office/drawing/2018/hyperlinkcolor" val="tx"/>
                    </a:ext>
                  </a:extLst>
                </a:hlinkClick>
              </a:rPr>
              <a:t>Irina Rish</a:t>
            </a:r>
            <a:endParaRPr sz="2400" i="1">
              <a:solidFill>
                <a:srgbClr val="00FFFF"/>
              </a:solidFill>
              <a:latin typeface="Corbel"/>
              <a:ea typeface="Corbel"/>
              <a:cs typeface="Corbel"/>
              <a:sym typeface="Corbel"/>
            </a:endParaRPr>
          </a:p>
          <a:p>
            <a:pPr marL="0" lvl="0" indent="0" algn="l" rtl="0">
              <a:lnSpc>
                <a:spcPct val="115000"/>
              </a:lnSpc>
              <a:spcBef>
                <a:spcPts val="1000"/>
              </a:spcBef>
              <a:spcAft>
                <a:spcPts val="0"/>
              </a:spcAft>
              <a:buNone/>
            </a:pPr>
            <a:r>
              <a:rPr lang="en" sz="1600">
                <a:solidFill>
                  <a:schemeClr val="lt1"/>
                </a:solidFill>
                <a:latin typeface="Corbel"/>
                <a:ea typeface="Corbel"/>
                <a:cs typeface="Corbel"/>
                <a:sym typeface="Corbel"/>
              </a:rPr>
              <a:t>University of Montreal</a:t>
            </a:r>
            <a:endParaRPr sz="1600">
              <a:solidFill>
                <a:schemeClr val="lt1"/>
              </a:solidFill>
              <a:latin typeface="Corbel"/>
              <a:ea typeface="Corbel"/>
              <a:cs typeface="Corbel"/>
              <a:sym typeface="Corbel"/>
            </a:endParaRPr>
          </a:p>
          <a:p>
            <a:pPr marL="0" lvl="0" indent="0" algn="l" rtl="0">
              <a:lnSpc>
                <a:spcPct val="115000"/>
              </a:lnSpc>
              <a:spcBef>
                <a:spcPts val="0"/>
              </a:spcBef>
              <a:spcAft>
                <a:spcPts val="0"/>
              </a:spcAft>
              <a:buNone/>
            </a:pPr>
            <a:r>
              <a:rPr lang="en" sz="1600">
                <a:solidFill>
                  <a:schemeClr val="lt1"/>
                </a:solidFill>
                <a:latin typeface="Corbel"/>
                <a:ea typeface="Corbel"/>
                <a:cs typeface="Corbel"/>
                <a:sym typeface="Corbel"/>
              </a:rPr>
              <a:t>Mila - Quebec AI Institute</a:t>
            </a:r>
            <a:endParaRPr sz="1600">
              <a:solidFill>
                <a:schemeClr val="lt1"/>
              </a:solidFill>
              <a:latin typeface="Corbel"/>
              <a:ea typeface="Corbel"/>
              <a:cs typeface="Corbel"/>
              <a:sym typeface="Corbel"/>
            </a:endParaRPr>
          </a:p>
          <a:p>
            <a:pPr marL="0" lvl="0" indent="0" algn="l" rtl="0">
              <a:lnSpc>
                <a:spcPct val="115000"/>
              </a:lnSpc>
              <a:spcBef>
                <a:spcPts val="0"/>
              </a:spcBef>
              <a:spcAft>
                <a:spcPts val="0"/>
              </a:spcAft>
              <a:buNone/>
            </a:pPr>
            <a:r>
              <a:rPr lang="en" sz="1900" b="1" i="1" u="sng">
                <a:solidFill>
                  <a:srgbClr val="00FFFF"/>
                </a:solidFill>
                <a:latin typeface="Corbel"/>
                <a:ea typeface="Corbel"/>
                <a:cs typeface="Corbel"/>
                <a:sym typeface="Corbel"/>
              </a:rPr>
              <a:t>irina.rish@gmail.com</a:t>
            </a:r>
            <a:endParaRPr sz="1900" b="1" i="1" u="sng">
              <a:solidFill>
                <a:srgbClr val="00FFFF"/>
              </a:solidFill>
              <a:latin typeface="Corbel"/>
              <a:ea typeface="Corbel"/>
              <a:cs typeface="Corbel"/>
              <a:sym typeface="Corbel"/>
            </a:endParaRPr>
          </a:p>
        </p:txBody>
      </p:sp>
      <p:sp>
        <p:nvSpPr>
          <p:cNvPr id="458" name="Google Shape;458;p61"/>
          <p:cNvSpPr txBox="1"/>
          <p:nvPr/>
        </p:nvSpPr>
        <p:spPr>
          <a:xfrm>
            <a:off x="5213250" y="3378650"/>
            <a:ext cx="3234300" cy="15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lt1"/>
                </a:solidFill>
                <a:latin typeface="Corbel"/>
                <a:ea typeface="Corbel"/>
                <a:cs typeface="Corbel"/>
                <a:sym typeface="Corbel"/>
              </a:rPr>
              <a:t>    Canada Excellence Research Chair</a:t>
            </a:r>
            <a:endParaRPr sz="1600">
              <a:solidFill>
                <a:schemeClr val="lt1"/>
              </a:solidFill>
              <a:latin typeface="Corbel"/>
              <a:ea typeface="Corbel"/>
              <a:cs typeface="Corbel"/>
              <a:sym typeface="Corbel"/>
            </a:endParaRPr>
          </a:p>
          <a:p>
            <a:pPr marL="0" lvl="0" indent="0" algn="r" rtl="0">
              <a:lnSpc>
                <a:spcPct val="115000"/>
              </a:lnSpc>
              <a:spcBef>
                <a:spcPts val="0"/>
              </a:spcBef>
              <a:spcAft>
                <a:spcPts val="0"/>
              </a:spcAft>
              <a:buNone/>
            </a:pPr>
            <a:r>
              <a:rPr lang="en" sz="1600">
                <a:solidFill>
                  <a:schemeClr val="lt1"/>
                </a:solidFill>
                <a:latin typeface="Corbel"/>
                <a:ea typeface="Corbel"/>
                <a:cs typeface="Corbel"/>
                <a:sym typeface="Corbel"/>
              </a:rPr>
              <a:t>in </a:t>
            </a:r>
            <a:r>
              <a:rPr lang="en" sz="1600" b="1">
                <a:solidFill>
                  <a:schemeClr val="lt1"/>
                </a:solidFill>
                <a:latin typeface="Corbel"/>
                <a:ea typeface="Corbel"/>
                <a:cs typeface="Corbel"/>
                <a:sym typeface="Corbel"/>
              </a:rPr>
              <a:t>Autonomous AI </a:t>
            </a:r>
            <a:endParaRPr sz="1600" b="1">
              <a:solidFill>
                <a:schemeClr val="lt1"/>
              </a:solidFill>
              <a:latin typeface="Corbel"/>
              <a:ea typeface="Corbel"/>
              <a:cs typeface="Corbel"/>
              <a:sym typeface="Corbel"/>
            </a:endParaRPr>
          </a:p>
          <a:p>
            <a:pPr marL="0" lvl="0" indent="0" algn="r" rtl="0">
              <a:lnSpc>
                <a:spcPct val="100000"/>
              </a:lnSpc>
              <a:spcBef>
                <a:spcPts val="1000"/>
              </a:spcBef>
              <a:spcAft>
                <a:spcPts val="0"/>
              </a:spcAft>
              <a:buNone/>
            </a:pPr>
            <a:r>
              <a:rPr lang="en" sz="1900" b="1" i="1" u="sng">
                <a:solidFill>
                  <a:srgbClr val="00FFFF"/>
                </a:solidFill>
                <a:latin typeface="Corbel"/>
                <a:ea typeface="Corbel"/>
                <a:cs typeface="Corbel"/>
                <a:sym typeface="Corbel"/>
              </a:rPr>
              <a:t>irina-lab.ai</a:t>
            </a:r>
            <a:endParaRPr sz="1900" b="1" i="1" u="sng">
              <a:solidFill>
                <a:srgbClr val="00FFFF"/>
              </a:solidFill>
              <a:latin typeface="Corbel"/>
              <a:ea typeface="Corbel"/>
              <a:cs typeface="Corbel"/>
              <a:sym typeface="Corbel"/>
            </a:endParaRPr>
          </a:p>
          <a:p>
            <a:pPr marL="0" lvl="0" indent="0" algn="r" rtl="0">
              <a:lnSpc>
                <a:spcPct val="100000"/>
              </a:lnSpc>
              <a:spcBef>
                <a:spcPts val="1000"/>
              </a:spcBef>
              <a:spcAft>
                <a:spcPts val="0"/>
              </a:spcAft>
              <a:buNone/>
            </a:pPr>
            <a:r>
              <a:rPr lang="en" sz="1900" b="1" i="1" u="sng">
                <a:solidFill>
                  <a:srgbClr val="00FFFF"/>
                </a:solidFill>
                <a:latin typeface="Corbel"/>
                <a:ea typeface="Corbel"/>
                <a:cs typeface="Corbel"/>
                <a:sym typeface="Corbel"/>
                <a:hlinkClick r:id="rId4">
                  <a:extLst>
                    <a:ext uri="{A12FA001-AC4F-418D-AE19-62706E023703}">
                      <ahyp:hlinkClr xmlns:ahyp="http://schemas.microsoft.com/office/drawing/2018/hyperlinkcolor" val="tx"/>
                    </a:ext>
                  </a:extLst>
                </a:hlinkClick>
              </a:rPr>
              <a:t>AGI discord</a:t>
            </a:r>
            <a:endParaRPr sz="1900" b="1" i="1" u="sng">
              <a:solidFill>
                <a:srgbClr val="00FFFF"/>
              </a:solidFill>
              <a:latin typeface="Corbel"/>
              <a:ea typeface="Corbel"/>
              <a:cs typeface="Corbel"/>
              <a:sym typeface="Corbel"/>
            </a:endParaRPr>
          </a:p>
        </p:txBody>
      </p:sp>
      <p:grpSp>
        <p:nvGrpSpPr>
          <p:cNvPr id="459" name="Google Shape;459;p61"/>
          <p:cNvGrpSpPr/>
          <p:nvPr/>
        </p:nvGrpSpPr>
        <p:grpSpPr>
          <a:xfrm>
            <a:off x="5736179" y="3918611"/>
            <a:ext cx="993934" cy="1150873"/>
            <a:chOff x="-3114425" y="808550"/>
            <a:chExt cx="2817274" cy="3248300"/>
          </a:xfrm>
        </p:grpSpPr>
        <p:pic>
          <p:nvPicPr>
            <p:cNvPr id="460" name="Google Shape;460;p61"/>
            <p:cNvPicPr preferRelativeResize="0"/>
            <p:nvPr/>
          </p:nvPicPr>
          <p:blipFill>
            <a:blip r:embed="rId5">
              <a:alphaModFix/>
            </a:blip>
            <a:stretch>
              <a:fillRect/>
            </a:stretch>
          </p:blipFill>
          <p:spPr>
            <a:xfrm>
              <a:off x="-3114425" y="808550"/>
              <a:ext cx="2817274" cy="3248300"/>
            </a:xfrm>
            <a:prstGeom prst="rect">
              <a:avLst/>
            </a:prstGeom>
            <a:noFill/>
            <a:ln>
              <a:noFill/>
            </a:ln>
          </p:spPr>
        </p:pic>
        <p:pic>
          <p:nvPicPr>
            <p:cNvPr id="461" name="Google Shape;461;p61"/>
            <p:cNvPicPr preferRelativeResize="0"/>
            <p:nvPr/>
          </p:nvPicPr>
          <p:blipFill>
            <a:blip r:embed="rId6">
              <a:alphaModFix/>
            </a:blip>
            <a:stretch>
              <a:fillRect/>
            </a:stretch>
          </p:blipFill>
          <p:spPr>
            <a:xfrm>
              <a:off x="-1413862" y="1114763"/>
              <a:ext cx="959402" cy="1062774"/>
            </a:xfrm>
            <a:prstGeom prst="rect">
              <a:avLst/>
            </a:prstGeom>
            <a:noFill/>
            <a:ln>
              <a:noFill/>
            </a:ln>
          </p:spPr>
        </p:pic>
      </p:grpSp>
      <p:sp>
        <p:nvSpPr>
          <p:cNvPr id="462" name="Google Shape;462;p61"/>
          <p:cNvSpPr txBox="1"/>
          <p:nvPr/>
        </p:nvSpPr>
        <p:spPr>
          <a:xfrm>
            <a:off x="517800" y="528300"/>
            <a:ext cx="8182200" cy="2457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5400" b="1" dirty="0">
                <a:solidFill>
                  <a:srgbClr val="00FFFF"/>
                </a:solidFill>
                <a:latin typeface="Corbel"/>
                <a:ea typeface="Corbel"/>
                <a:cs typeface="Corbel"/>
                <a:sym typeface="Corbel"/>
              </a:rPr>
              <a:t>Towards AGI:</a:t>
            </a:r>
            <a:endParaRPr sz="5400" b="1" dirty="0">
              <a:solidFill>
                <a:srgbClr val="00FFFF"/>
              </a:solidFill>
              <a:latin typeface="Corbel"/>
              <a:ea typeface="Corbel"/>
              <a:cs typeface="Corbel"/>
              <a:sym typeface="Corbel"/>
            </a:endParaRPr>
          </a:p>
          <a:p>
            <a:pPr marL="0" lvl="0" indent="0" algn="l" rtl="0">
              <a:lnSpc>
                <a:spcPct val="115000"/>
              </a:lnSpc>
              <a:spcBef>
                <a:spcPts val="0"/>
              </a:spcBef>
              <a:spcAft>
                <a:spcPts val="0"/>
              </a:spcAft>
              <a:buNone/>
            </a:pPr>
            <a:r>
              <a:rPr lang="en" sz="3100" b="1" dirty="0">
                <a:solidFill>
                  <a:srgbClr val="00FFFF"/>
                </a:solidFill>
                <a:latin typeface="Corbel"/>
                <a:ea typeface="Corbel"/>
                <a:cs typeface="Corbel"/>
                <a:sym typeface="Corbel"/>
              </a:rPr>
              <a:t>Predicting Scaling Behaviors and Training    Large Foundation Models on Supercomputers</a:t>
            </a:r>
            <a:endParaRPr sz="8400" b="1" dirty="0">
              <a:solidFill>
                <a:srgbClr val="00FFFF"/>
              </a:solidFill>
              <a:latin typeface="Corbel"/>
              <a:ea typeface="Corbel"/>
              <a:cs typeface="Corbel"/>
              <a:sym typeface="Corbel"/>
            </a:endParaRPr>
          </a:p>
        </p:txBody>
      </p:sp>
      <p:pic>
        <p:nvPicPr>
          <p:cNvPr id="463" name="Google Shape;463;p61"/>
          <p:cNvPicPr preferRelativeResize="0"/>
          <p:nvPr/>
        </p:nvPicPr>
        <p:blipFill>
          <a:blip r:embed="rId7">
            <a:alphaModFix/>
          </a:blip>
          <a:stretch>
            <a:fillRect/>
          </a:stretch>
        </p:blipFill>
        <p:spPr>
          <a:xfrm>
            <a:off x="68500" y="83475"/>
            <a:ext cx="2077050" cy="156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0"/>
          <p:cNvSpPr txBox="1"/>
          <p:nvPr/>
        </p:nvSpPr>
        <p:spPr>
          <a:xfrm>
            <a:off x="231000" y="122650"/>
            <a:ext cx="8271900" cy="159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400"/>
              </a:spcAft>
              <a:buNone/>
            </a:pPr>
            <a:r>
              <a:rPr lang="en" sz="3000" b="1">
                <a:solidFill>
                  <a:schemeClr val="lt1"/>
                </a:solidFill>
              </a:rPr>
              <a:t>Bitter Lesson in Action</a:t>
            </a:r>
            <a:endParaRPr sz="1800">
              <a:solidFill>
                <a:schemeClr val="lt1"/>
              </a:solidFill>
            </a:endParaRPr>
          </a:p>
        </p:txBody>
      </p:sp>
      <p:sp>
        <p:nvSpPr>
          <p:cNvPr id="537" name="Google Shape;537;p70"/>
          <p:cNvSpPr txBox="1"/>
          <p:nvPr/>
        </p:nvSpPr>
        <p:spPr>
          <a:xfrm>
            <a:off x="351100" y="2128600"/>
            <a:ext cx="8271900" cy="1416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800">
                <a:solidFill>
                  <a:srgbClr val="FF9900"/>
                </a:solidFill>
              </a:rPr>
              <a:t>Computer Go:</a:t>
            </a:r>
            <a:r>
              <a:rPr lang="en" sz="1800">
                <a:solidFill>
                  <a:schemeClr val="lt1"/>
                </a:solidFill>
              </a:rPr>
              <a:t> </a:t>
            </a:r>
            <a:r>
              <a:rPr lang="en" sz="1700">
                <a:solidFill>
                  <a:schemeClr val="lt1"/>
                </a:solidFill>
              </a:rPr>
              <a:t>“learning by self play, and learning in general, is like search in that it enables massive computation to be brought to bear. Search and learning are the two most important classes of techniques for utilizing massive amounts of computation in AI research”.</a:t>
            </a:r>
            <a:endParaRPr sz="1800">
              <a:solidFill>
                <a:srgbClr val="FF9900"/>
              </a:solidFill>
            </a:endParaRPr>
          </a:p>
        </p:txBody>
      </p:sp>
      <p:sp>
        <p:nvSpPr>
          <p:cNvPr id="538" name="Google Shape;538;p70"/>
          <p:cNvSpPr txBox="1"/>
          <p:nvPr/>
        </p:nvSpPr>
        <p:spPr>
          <a:xfrm>
            <a:off x="351100" y="1016475"/>
            <a:ext cx="8271900" cy="8370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800" b="1">
                <a:solidFill>
                  <a:srgbClr val="FF9900"/>
                </a:solidFill>
              </a:rPr>
              <a:t>Computer chess:</a:t>
            </a:r>
            <a:r>
              <a:rPr lang="en" sz="1800">
                <a:solidFill>
                  <a:schemeClr val="lt1"/>
                </a:solidFill>
              </a:rPr>
              <a:t> “the methods that defeated the world champion, Kasparov, in 1997, were based on </a:t>
            </a:r>
            <a:r>
              <a:rPr lang="en" sz="1800" u="sng">
                <a:solidFill>
                  <a:srgbClr val="00FFFF"/>
                </a:solidFill>
              </a:rPr>
              <a:t>massive deep search</a:t>
            </a:r>
            <a:r>
              <a:rPr lang="en" sz="1800">
                <a:solidFill>
                  <a:srgbClr val="00FFFF"/>
                </a:solidFill>
              </a:rPr>
              <a:t>.”</a:t>
            </a:r>
            <a:r>
              <a:rPr lang="en" sz="1800">
                <a:solidFill>
                  <a:schemeClr val="lt1"/>
                </a:solidFill>
              </a:rPr>
              <a:t>  </a:t>
            </a:r>
            <a:endParaRPr sz="1800">
              <a:solidFill>
                <a:schemeClr val="lt1"/>
              </a:solidFill>
            </a:endParaRPr>
          </a:p>
        </p:txBody>
      </p:sp>
      <p:sp>
        <p:nvSpPr>
          <p:cNvPr id="539" name="Google Shape;539;p70"/>
          <p:cNvSpPr txBox="1"/>
          <p:nvPr/>
        </p:nvSpPr>
        <p:spPr>
          <a:xfrm>
            <a:off x="351100" y="3820025"/>
            <a:ext cx="8271900" cy="1081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700">
                <a:solidFill>
                  <a:srgbClr val="FF9900"/>
                </a:solidFill>
              </a:rPr>
              <a:t>Speech recognition, computer vision:</a:t>
            </a:r>
            <a:r>
              <a:rPr lang="en" sz="1700">
                <a:solidFill>
                  <a:schemeClr val="lt1"/>
                </a:solidFill>
              </a:rPr>
              <a:t> </a:t>
            </a:r>
            <a:r>
              <a:rPr lang="en" sz="1600">
                <a:solidFill>
                  <a:schemeClr val="lt1"/>
                </a:solidFill>
              </a:rPr>
              <a:t>“the statistical methods won out over the human-knowledge-based methods… more computation, together with learning on huge training sets.</a:t>
            </a:r>
            <a:endParaRPr sz="18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1"/>
          <p:cNvSpPr txBox="1">
            <a:spLocks noGrp="1"/>
          </p:cNvSpPr>
          <p:nvPr>
            <p:ph type="title" idx="4294967295"/>
          </p:nvPr>
        </p:nvSpPr>
        <p:spPr>
          <a:xfrm>
            <a:off x="175100" y="63175"/>
            <a:ext cx="8520600" cy="572700"/>
          </a:xfrm>
          <a:prstGeom prst="rect">
            <a:avLst/>
          </a:prstGeom>
        </p:spPr>
        <p:txBody>
          <a:bodyPr spcFirstLastPara="1" wrap="square" lIns="91425" tIns="45700" rIns="91425" bIns="45700" anchor="b" anchorCtr="0">
            <a:noAutofit/>
          </a:bodyPr>
          <a:lstStyle/>
          <a:p>
            <a:pPr marL="0" lvl="0" indent="0" algn="l" rtl="0">
              <a:lnSpc>
                <a:spcPct val="115000"/>
              </a:lnSpc>
              <a:spcBef>
                <a:spcPts val="2400"/>
              </a:spcBef>
              <a:spcAft>
                <a:spcPts val="600"/>
              </a:spcAft>
              <a:buClr>
                <a:schemeClr val="dk1"/>
              </a:buClr>
              <a:buSzPts val="990"/>
              <a:buFont typeface="Arial"/>
              <a:buNone/>
            </a:pPr>
            <a:r>
              <a:rPr lang="en" sz="2970" b="1" u="sng">
                <a:latin typeface="Arial"/>
                <a:ea typeface="Arial"/>
                <a:cs typeface="Arial"/>
                <a:sym typeface="Arial"/>
                <a:hlinkClick r:id="rId3"/>
              </a:rPr>
              <a:t>The Bitter Lesson</a:t>
            </a:r>
            <a:r>
              <a:rPr lang="en" sz="2620" u="sng">
                <a:latin typeface="Arial"/>
                <a:ea typeface="Arial"/>
                <a:cs typeface="Arial"/>
                <a:sym typeface="Arial"/>
              </a:rPr>
              <a:t> </a:t>
            </a:r>
            <a:r>
              <a:rPr lang="en" sz="2080" u="sng">
                <a:latin typeface="Arial"/>
                <a:ea typeface="Arial"/>
                <a:cs typeface="Arial"/>
                <a:sym typeface="Arial"/>
              </a:rPr>
              <a:t> </a:t>
            </a:r>
            <a:endParaRPr sz="2620" u="sng">
              <a:latin typeface="Arial"/>
              <a:ea typeface="Arial"/>
              <a:cs typeface="Arial"/>
              <a:sym typeface="Arial"/>
            </a:endParaRPr>
          </a:p>
        </p:txBody>
      </p:sp>
      <p:sp>
        <p:nvSpPr>
          <p:cNvPr id="545" name="Google Shape;545;p71"/>
          <p:cNvSpPr txBox="1"/>
          <p:nvPr/>
        </p:nvSpPr>
        <p:spPr>
          <a:xfrm>
            <a:off x="311700" y="960975"/>
            <a:ext cx="8520600" cy="3378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2200">
                <a:solidFill>
                  <a:srgbClr val="F8F8F8"/>
                </a:solidFill>
              </a:rPr>
              <a:t>We have to learn the bitter lesson that building in how we think we think does not work in the long run.</a:t>
            </a:r>
            <a:endParaRPr sz="2200">
              <a:solidFill>
                <a:srgbClr val="F8F8F8"/>
              </a:solidFill>
            </a:endParaRPr>
          </a:p>
          <a:p>
            <a:pPr marL="0" lvl="0" indent="0" algn="just" rtl="0">
              <a:lnSpc>
                <a:spcPct val="150000"/>
              </a:lnSpc>
              <a:spcBef>
                <a:spcPts val="0"/>
              </a:spcBef>
              <a:spcAft>
                <a:spcPts val="0"/>
              </a:spcAft>
              <a:buNone/>
            </a:pPr>
            <a:endParaRPr sz="1200">
              <a:solidFill>
                <a:schemeClr val="lt1"/>
              </a:solidFill>
            </a:endParaRPr>
          </a:p>
          <a:p>
            <a:pPr marL="0" lvl="0" indent="0" algn="just" rtl="0">
              <a:lnSpc>
                <a:spcPct val="150000"/>
              </a:lnSpc>
              <a:spcBef>
                <a:spcPts val="0"/>
              </a:spcBef>
              <a:spcAft>
                <a:spcPts val="0"/>
              </a:spcAft>
              <a:buNone/>
            </a:pPr>
            <a:endParaRPr sz="1200" u="sng">
              <a:solidFill>
                <a:srgbClr val="00FFFF"/>
              </a:solidFill>
            </a:endParaRPr>
          </a:p>
          <a:p>
            <a:pPr marL="0" lvl="0" indent="0" algn="just" rtl="0">
              <a:lnSpc>
                <a:spcPct val="150000"/>
              </a:lnSpc>
              <a:spcBef>
                <a:spcPts val="0"/>
              </a:spcBef>
              <a:spcAft>
                <a:spcPts val="0"/>
              </a:spcAft>
              <a:buNone/>
            </a:pPr>
            <a:endParaRPr sz="1700" u="sng">
              <a:solidFill>
                <a:srgbClr val="0000FF"/>
              </a:solidFill>
              <a:highlight>
                <a:schemeClr val="lt1"/>
              </a:highlight>
            </a:endParaRPr>
          </a:p>
          <a:p>
            <a:pPr marL="0" lvl="0" indent="0" algn="just" rtl="0">
              <a:lnSpc>
                <a:spcPct val="150000"/>
              </a:lnSpc>
              <a:spcBef>
                <a:spcPts val="0"/>
              </a:spcBef>
              <a:spcAft>
                <a:spcPts val="0"/>
              </a:spcAft>
              <a:buNone/>
            </a:pPr>
            <a:r>
              <a:rPr lang="en" sz="2000" b="1">
                <a:solidFill>
                  <a:srgbClr val="00FFFF"/>
                </a:solidFill>
              </a:rPr>
              <a:t>We want AI agents that can discover like we can, not which contain what we have discovered. Building in our discoveries only makes it harder to see how the discovering process can be done.</a:t>
            </a:r>
            <a:endParaRPr sz="2000" b="1">
              <a:solidFill>
                <a:srgbClr val="00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72"/>
          <p:cNvPicPr preferRelativeResize="0"/>
          <p:nvPr/>
        </p:nvPicPr>
        <p:blipFill>
          <a:blip r:embed="rId3">
            <a:alphaModFix/>
          </a:blip>
          <a:stretch>
            <a:fillRect/>
          </a:stretch>
        </p:blipFill>
        <p:spPr>
          <a:xfrm>
            <a:off x="229625" y="702275"/>
            <a:ext cx="8508099" cy="4232725"/>
          </a:xfrm>
          <a:prstGeom prst="rect">
            <a:avLst/>
          </a:prstGeom>
          <a:noFill/>
          <a:ln>
            <a:noFill/>
          </a:ln>
        </p:spPr>
      </p:pic>
      <p:sp>
        <p:nvSpPr>
          <p:cNvPr id="551" name="Google Shape;551;p72"/>
          <p:cNvSpPr txBox="1"/>
          <p:nvPr/>
        </p:nvSpPr>
        <p:spPr>
          <a:xfrm>
            <a:off x="268250" y="193100"/>
            <a:ext cx="659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chemeClr val="hlink"/>
                </a:solidFill>
                <a:latin typeface="Corbel"/>
                <a:ea typeface="Corbel"/>
                <a:cs typeface="Corbel"/>
                <a:sym typeface="Corbel"/>
                <a:hlinkClick r:id="rId4"/>
              </a:rPr>
              <a:t>AGI: Scale is All You Need</a:t>
            </a:r>
            <a:r>
              <a:rPr lang="en" sz="2400">
                <a:solidFill>
                  <a:schemeClr val="lt1"/>
                </a:solidFill>
                <a:latin typeface="Corbel"/>
                <a:ea typeface="Corbel"/>
                <a:cs typeface="Corbel"/>
                <a:sym typeface="Corbel"/>
              </a:rPr>
              <a:t> </a:t>
            </a:r>
            <a:r>
              <a:rPr lang="en">
                <a:solidFill>
                  <a:schemeClr val="lt1"/>
                </a:solidFill>
              </a:rPr>
              <a:t>(by </a:t>
            </a:r>
            <a:r>
              <a:rPr lang="en">
                <a:solidFill>
                  <a:schemeClr val="lt1"/>
                </a:solidFill>
                <a:uFill>
                  <a:noFill/>
                </a:uFill>
                <a:hlinkClick r:id="rId5">
                  <a:extLst>
                    <a:ext uri="{A12FA001-AC4F-418D-AE19-62706E023703}">
                      <ahyp:hlinkClr xmlns:ahyp="http://schemas.microsoft.com/office/drawing/2018/hyperlinkcolor" val="tx"/>
                    </a:ext>
                  </a:extLst>
                </a:hlinkClick>
              </a:rPr>
              <a:t>Joe Cheung</a:t>
            </a:r>
            <a:r>
              <a:rPr lang="en">
                <a:solidFill>
                  <a:schemeClr val="lt1"/>
                </a:solidFill>
              </a:rPr>
              <a:t>)</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38000" y="-293600"/>
            <a:ext cx="88680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b="1"/>
              <a:t>Scaling Laws as  “Investment Tools” for AI</a:t>
            </a:r>
            <a:endParaRPr b="1"/>
          </a:p>
        </p:txBody>
      </p:sp>
      <p:pic>
        <p:nvPicPr>
          <p:cNvPr id="557" name="Google Shape;557;p73"/>
          <p:cNvPicPr preferRelativeResize="0"/>
          <p:nvPr/>
        </p:nvPicPr>
        <p:blipFill>
          <a:blip r:embed="rId3">
            <a:alphaModFix/>
          </a:blip>
          <a:stretch>
            <a:fillRect/>
          </a:stretch>
        </p:blipFill>
        <p:spPr>
          <a:xfrm>
            <a:off x="4399725" y="1076375"/>
            <a:ext cx="4591875" cy="3426650"/>
          </a:xfrm>
          <a:prstGeom prst="rect">
            <a:avLst/>
          </a:prstGeom>
          <a:noFill/>
          <a:ln>
            <a:noFill/>
          </a:ln>
        </p:spPr>
      </p:pic>
      <p:sp>
        <p:nvSpPr>
          <p:cNvPr id="558" name="Google Shape;558;p73"/>
          <p:cNvSpPr txBox="1"/>
          <p:nvPr/>
        </p:nvSpPr>
        <p:spPr>
          <a:xfrm>
            <a:off x="187150" y="1301725"/>
            <a:ext cx="3969600" cy="190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a:solidFill>
                  <a:schemeClr val="lt1"/>
                </a:solidFill>
              </a:rPr>
              <a:t>An example: </a:t>
            </a:r>
            <a:endParaRPr sz="1600">
              <a:solidFill>
                <a:schemeClr val="lt1"/>
              </a:solidFill>
            </a:endParaRPr>
          </a:p>
          <a:p>
            <a:pPr marL="0" lvl="0" indent="0" algn="l" rtl="0">
              <a:lnSpc>
                <a:spcPct val="150000"/>
              </a:lnSpc>
              <a:spcBef>
                <a:spcPts val="0"/>
              </a:spcBef>
              <a:spcAft>
                <a:spcPts val="0"/>
              </a:spcAft>
              <a:buNone/>
            </a:pPr>
            <a:r>
              <a:rPr lang="en" sz="1600">
                <a:solidFill>
                  <a:schemeClr val="lt1"/>
                </a:solidFill>
              </a:rPr>
              <a:t>image transformers dominated by convnets in lower data regimes, but outperforming the latter with more data: </a:t>
            </a:r>
            <a:r>
              <a:rPr lang="en" sz="1600" u="sng">
                <a:solidFill>
                  <a:schemeClr val="hlink"/>
                </a:solidFill>
                <a:hlinkClick r:id="rId4"/>
              </a:rPr>
              <a:t>https://arxiv.org/pdf/2010.11929.pdf</a:t>
            </a:r>
            <a:r>
              <a:rPr lang="en" sz="1600"/>
              <a:t> </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4"/>
          <p:cNvPicPr preferRelativeResize="0"/>
          <p:nvPr/>
        </p:nvPicPr>
        <p:blipFill>
          <a:blip r:embed="rId3">
            <a:alphaModFix/>
          </a:blip>
          <a:stretch>
            <a:fillRect/>
          </a:stretch>
        </p:blipFill>
        <p:spPr>
          <a:xfrm>
            <a:off x="6093583" y="2271108"/>
            <a:ext cx="1840500" cy="386650"/>
          </a:xfrm>
          <a:prstGeom prst="rect">
            <a:avLst/>
          </a:prstGeom>
          <a:noFill/>
          <a:ln>
            <a:noFill/>
          </a:ln>
        </p:spPr>
      </p:pic>
      <p:pic>
        <p:nvPicPr>
          <p:cNvPr id="564" name="Google Shape;564;p74"/>
          <p:cNvPicPr preferRelativeResize="0"/>
          <p:nvPr/>
        </p:nvPicPr>
        <p:blipFill>
          <a:blip r:embed="rId4">
            <a:alphaModFix/>
          </a:blip>
          <a:stretch>
            <a:fillRect/>
          </a:stretch>
        </p:blipFill>
        <p:spPr>
          <a:xfrm>
            <a:off x="321063" y="342900"/>
            <a:ext cx="8658225" cy="4457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75"/>
          <p:cNvPicPr preferRelativeResize="0"/>
          <p:nvPr/>
        </p:nvPicPr>
        <p:blipFill>
          <a:blip r:embed="rId3">
            <a:alphaModFix/>
          </a:blip>
          <a:stretch>
            <a:fillRect/>
          </a:stretch>
        </p:blipFill>
        <p:spPr>
          <a:xfrm>
            <a:off x="4466900" y="3552425"/>
            <a:ext cx="1903500" cy="858900"/>
          </a:xfrm>
          <a:prstGeom prst="rect">
            <a:avLst/>
          </a:prstGeom>
          <a:noFill/>
          <a:ln>
            <a:noFill/>
          </a:ln>
        </p:spPr>
      </p:pic>
      <p:sp>
        <p:nvSpPr>
          <p:cNvPr id="570" name="Google Shape;570;p75"/>
          <p:cNvSpPr txBox="1"/>
          <p:nvPr/>
        </p:nvSpPr>
        <p:spPr>
          <a:xfrm>
            <a:off x="4089075" y="3222775"/>
            <a:ext cx="4935300" cy="384900"/>
          </a:xfrm>
          <a:prstGeom prst="rect">
            <a:avLst/>
          </a:prstGeom>
          <a:noFill/>
          <a:ln>
            <a:noFill/>
          </a:ln>
        </p:spPr>
        <p:txBody>
          <a:bodyPr spcFirstLastPara="1" wrap="square" lIns="91425" tIns="91425" rIns="91425" bIns="91425" anchor="t" anchorCtr="0">
            <a:spAutoFit/>
          </a:bodyPr>
          <a:lstStyle/>
          <a:p>
            <a:pPr marL="190500" lvl="0" indent="0" algn="l" rtl="0">
              <a:lnSpc>
                <a:spcPct val="91283"/>
              </a:lnSpc>
              <a:spcBef>
                <a:spcPts val="600"/>
              </a:spcBef>
              <a:spcAft>
                <a:spcPts val="900"/>
              </a:spcAft>
              <a:buNone/>
            </a:pPr>
            <a:r>
              <a:rPr lang="en" sz="1300">
                <a:solidFill>
                  <a:schemeClr val="lt1"/>
                </a:solidFill>
              </a:rPr>
              <a:t> </a:t>
            </a:r>
            <a:r>
              <a:rPr lang="en" sz="1200">
                <a:solidFill>
                  <a:schemeClr val="lt1"/>
                </a:solidFill>
              </a:rPr>
              <a:t>Kaplan et al, </a:t>
            </a:r>
            <a:r>
              <a:rPr lang="en" sz="1200">
                <a:solidFill>
                  <a:srgbClr val="CCCCFF"/>
                </a:solidFill>
              </a:rPr>
              <a:t>Scaling Laws for Neural Language Models,</a:t>
            </a:r>
            <a:r>
              <a:rPr lang="en" sz="1200">
                <a:solidFill>
                  <a:schemeClr val="lt1"/>
                </a:solidFill>
              </a:rPr>
              <a:t> 2020</a:t>
            </a:r>
            <a:endParaRPr sz="1200">
              <a:solidFill>
                <a:schemeClr val="lt1"/>
              </a:solidFill>
            </a:endParaRPr>
          </a:p>
        </p:txBody>
      </p:sp>
      <p:sp>
        <p:nvSpPr>
          <p:cNvPr id="571" name="Google Shape;571;p75"/>
          <p:cNvSpPr txBox="1">
            <a:spLocks noGrp="1"/>
          </p:cNvSpPr>
          <p:nvPr>
            <p:ph type="title"/>
          </p:nvPr>
        </p:nvSpPr>
        <p:spPr>
          <a:xfrm>
            <a:off x="210460" y="-369575"/>
            <a:ext cx="87231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000" b="1">
                <a:latin typeface="Arial"/>
                <a:ea typeface="Arial"/>
                <a:cs typeface="Arial"/>
                <a:sym typeface="Arial"/>
              </a:rPr>
              <a:t>Brief History of Neural Scaling  Laws</a:t>
            </a:r>
            <a:endParaRPr sz="3000" b="1">
              <a:latin typeface="Arial"/>
              <a:ea typeface="Arial"/>
              <a:cs typeface="Arial"/>
              <a:sym typeface="Arial"/>
            </a:endParaRPr>
          </a:p>
        </p:txBody>
      </p:sp>
      <p:sp>
        <p:nvSpPr>
          <p:cNvPr id="572" name="Google Shape;572;p75"/>
          <p:cNvSpPr txBox="1"/>
          <p:nvPr/>
        </p:nvSpPr>
        <p:spPr>
          <a:xfrm>
            <a:off x="278650" y="1133050"/>
            <a:ext cx="38436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lt1"/>
                </a:solidFill>
              </a:rPr>
              <a:t>Cortes et al.  </a:t>
            </a:r>
            <a:r>
              <a:rPr lang="en" sz="1200" b="1" i="1">
                <a:solidFill>
                  <a:srgbClr val="CCCCFF"/>
                </a:solidFill>
              </a:rPr>
              <a:t>Learning curves: Asymptotic values and rate of convergence</a:t>
            </a:r>
            <a:r>
              <a:rPr lang="en" sz="1200">
                <a:solidFill>
                  <a:schemeClr val="lt1"/>
                </a:solidFill>
              </a:rPr>
              <a:t>. NeurIPS 1994. </a:t>
            </a:r>
            <a:endParaRPr sz="1200">
              <a:solidFill>
                <a:schemeClr val="lt1"/>
              </a:solidFill>
            </a:endParaRPr>
          </a:p>
        </p:txBody>
      </p:sp>
      <p:sp>
        <p:nvSpPr>
          <p:cNvPr id="573" name="Google Shape;573;p75"/>
          <p:cNvSpPr txBox="1"/>
          <p:nvPr/>
        </p:nvSpPr>
        <p:spPr>
          <a:xfrm>
            <a:off x="1670400" y="1724475"/>
            <a:ext cx="26976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lt1"/>
                </a:solidFill>
              </a:rPr>
              <a:t>First to observe power law scaling:  of ANNs:</a:t>
            </a:r>
            <a:endParaRPr sz="1200">
              <a:solidFill>
                <a:schemeClr val="lt1"/>
              </a:solidFill>
            </a:endParaRPr>
          </a:p>
          <a:p>
            <a:pPr marL="0" lvl="0" indent="0" algn="l" rtl="0">
              <a:lnSpc>
                <a:spcPct val="115000"/>
              </a:lnSpc>
              <a:spcBef>
                <a:spcPts val="0"/>
              </a:spcBef>
              <a:spcAft>
                <a:spcPts val="0"/>
              </a:spcAft>
              <a:buNone/>
            </a:pPr>
            <a:endParaRPr sz="12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lt1"/>
                </a:solidFill>
              </a:rPr>
              <a:t>x = </a:t>
            </a:r>
            <a:r>
              <a:rPr lang="en" sz="1200">
                <a:solidFill>
                  <a:srgbClr val="FF9973"/>
                </a:solidFill>
              </a:rPr>
              <a:t>dataset size</a:t>
            </a:r>
            <a:r>
              <a:rPr lang="en" sz="1200">
                <a:solidFill>
                  <a:schemeClr val="lt1"/>
                </a:solidFill>
              </a:rPr>
              <a:t> and y = </a:t>
            </a:r>
            <a:r>
              <a:rPr lang="en" sz="1200">
                <a:solidFill>
                  <a:srgbClr val="FF9973"/>
                </a:solidFill>
              </a:rPr>
              <a:t>test error.</a:t>
            </a:r>
            <a:endParaRPr sz="400">
              <a:solidFill>
                <a:srgbClr val="FF9973"/>
              </a:solidFill>
            </a:endParaRPr>
          </a:p>
        </p:txBody>
      </p:sp>
      <p:pic>
        <p:nvPicPr>
          <p:cNvPr id="574" name="Google Shape;574;p75"/>
          <p:cNvPicPr preferRelativeResize="0"/>
          <p:nvPr/>
        </p:nvPicPr>
        <p:blipFill>
          <a:blip r:embed="rId4">
            <a:alphaModFix/>
          </a:blip>
          <a:stretch>
            <a:fillRect/>
          </a:stretch>
        </p:blipFill>
        <p:spPr>
          <a:xfrm>
            <a:off x="2497213" y="2030225"/>
            <a:ext cx="1043984" cy="219300"/>
          </a:xfrm>
          <a:prstGeom prst="rect">
            <a:avLst/>
          </a:prstGeom>
          <a:noFill/>
          <a:ln>
            <a:noFill/>
          </a:ln>
        </p:spPr>
      </p:pic>
      <p:pic>
        <p:nvPicPr>
          <p:cNvPr id="575" name="Google Shape;575;p75"/>
          <p:cNvPicPr preferRelativeResize="0"/>
          <p:nvPr/>
        </p:nvPicPr>
        <p:blipFill>
          <a:blip r:embed="rId5">
            <a:alphaModFix/>
          </a:blip>
          <a:stretch>
            <a:fillRect/>
          </a:stretch>
        </p:blipFill>
        <p:spPr>
          <a:xfrm>
            <a:off x="357300" y="1778200"/>
            <a:ext cx="1205525" cy="858909"/>
          </a:xfrm>
          <a:prstGeom prst="rect">
            <a:avLst/>
          </a:prstGeom>
          <a:noFill/>
          <a:ln>
            <a:noFill/>
          </a:ln>
        </p:spPr>
      </p:pic>
      <p:sp>
        <p:nvSpPr>
          <p:cNvPr id="576" name="Google Shape;576;p75"/>
          <p:cNvSpPr/>
          <p:nvPr/>
        </p:nvSpPr>
        <p:spPr>
          <a:xfrm>
            <a:off x="273025" y="1133050"/>
            <a:ext cx="3958200" cy="1719300"/>
          </a:xfrm>
          <a:prstGeom prst="roundRect">
            <a:avLst>
              <a:gd name="adj" fmla="val 16667"/>
            </a:avLst>
          </a:prstGeom>
          <a:noFill/>
          <a:ln w="9525" cap="flat" cmpd="sng">
            <a:solidFill>
              <a:srgbClr val="669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577" name="Google Shape;577;p75"/>
          <p:cNvSpPr/>
          <p:nvPr/>
        </p:nvSpPr>
        <p:spPr>
          <a:xfrm>
            <a:off x="4634925" y="1133050"/>
            <a:ext cx="3843600" cy="1719300"/>
          </a:xfrm>
          <a:prstGeom prst="roundRect">
            <a:avLst>
              <a:gd name="adj" fmla="val 16667"/>
            </a:avLst>
          </a:prstGeom>
          <a:noFill/>
          <a:ln w="9525" cap="flat" cmpd="sng">
            <a:solidFill>
              <a:srgbClr val="669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lt1"/>
                </a:solidFill>
              </a:rPr>
              <a:t>Hestness et al.</a:t>
            </a:r>
            <a:r>
              <a:rPr lang="en" sz="1300">
                <a:solidFill>
                  <a:srgbClr val="CCCCFF"/>
                </a:solidFill>
              </a:rPr>
              <a:t> </a:t>
            </a:r>
            <a:r>
              <a:rPr lang="en" sz="1300" i="1">
                <a:solidFill>
                  <a:srgbClr val="CCCCFF"/>
                </a:solidFill>
              </a:rPr>
              <a:t>Deep Learning Scaling is Predictable,Empirically</a:t>
            </a:r>
            <a:r>
              <a:rPr lang="en" sz="1300">
                <a:solidFill>
                  <a:srgbClr val="CCCCFF"/>
                </a:solidFill>
              </a:rPr>
              <a:t>. </a:t>
            </a:r>
            <a:r>
              <a:rPr lang="en" sz="1300">
                <a:solidFill>
                  <a:schemeClr val="lt1"/>
                </a:solidFill>
              </a:rPr>
              <a:t>Dec 2017.</a:t>
            </a:r>
            <a:endParaRPr sz="1300">
              <a:solidFill>
                <a:schemeClr val="lt1"/>
              </a:solidFill>
            </a:endParaRPr>
          </a:p>
          <a:p>
            <a:pPr marL="0" lvl="0" indent="0" algn="l" rtl="0">
              <a:lnSpc>
                <a:spcPct val="115000"/>
              </a:lnSpc>
              <a:spcBef>
                <a:spcPts val="0"/>
              </a:spcBef>
              <a:spcAft>
                <a:spcPts val="0"/>
              </a:spcAft>
              <a:buNone/>
            </a:pPr>
            <a:endParaRPr sz="1300">
              <a:solidFill>
                <a:schemeClr val="lt1"/>
              </a:solidFill>
            </a:endParaRPr>
          </a:p>
          <a:p>
            <a:pPr marL="0" lvl="0" indent="0" algn="l" rtl="0">
              <a:lnSpc>
                <a:spcPct val="115000"/>
              </a:lnSpc>
              <a:spcBef>
                <a:spcPts val="0"/>
              </a:spcBef>
              <a:spcAft>
                <a:spcPts val="0"/>
              </a:spcAft>
              <a:buNone/>
            </a:pPr>
            <a:endParaRPr sz="1300">
              <a:solidFill>
                <a:schemeClr val="lt1"/>
              </a:solidFill>
            </a:endParaRPr>
          </a:p>
          <a:p>
            <a:pPr marL="0" lvl="0" indent="0" algn="l" rtl="0">
              <a:lnSpc>
                <a:spcPct val="115000"/>
              </a:lnSpc>
              <a:spcBef>
                <a:spcPts val="0"/>
              </a:spcBef>
              <a:spcAft>
                <a:spcPts val="0"/>
              </a:spcAft>
              <a:buNone/>
            </a:pPr>
            <a:r>
              <a:rPr lang="en" sz="1300">
                <a:solidFill>
                  <a:schemeClr val="lt1"/>
                </a:solidFill>
              </a:rPr>
              <a:t>                     </a:t>
            </a:r>
            <a:endParaRPr sz="1300">
              <a:solidFill>
                <a:schemeClr val="lt1"/>
              </a:solidFill>
            </a:endParaRPr>
          </a:p>
          <a:p>
            <a:pPr marL="0" lvl="0" indent="0" algn="l" rtl="0">
              <a:lnSpc>
                <a:spcPct val="115000"/>
              </a:lnSpc>
              <a:spcBef>
                <a:spcPts val="0"/>
              </a:spcBef>
              <a:spcAft>
                <a:spcPts val="0"/>
              </a:spcAft>
              <a:buNone/>
            </a:pPr>
            <a:endParaRPr sz="130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lt1"/>
              </a:solidFill>
            </a:endParaRPr>
          </a:p>
        </p:txBody>
      </p:sp>
      <p:sp>
        <p:nvSpPr>
          <p:cNvPr id="578" name="Google Shape;578;p75"/>
          <p:cNvSpPr txBox="1"/>
          <p:nvPr/>
        </p:nvSpPr>
        <p:spPr>
          <a:xfrm>
            <a:off x="1828100" y="659125"/>
            <a:ext cx="1132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accent3"/>
                </a:solidFill>
                <a:latin typeface="Corbel"/>
                <a:ea typeface="Corbel"/>
                <a:cs typeface="Corbel"/>
                <a:sym typeface="Corbel"/>
              </a:rPr>
              <a:t>1994</a:t>
            </a:r>
            <a:endParaRPr sz="2400">
              <a:solidFill>
                <a:schemeClr val="accent3"/>
              </a:solidFill>
              <a:latin typeface="Corbel"/>
              <a:ea typeface="Corbel"/>
              <a:cs typeface="Corbel"/>
              <a:sym typeface="Corbel"/>
            </a:endParaRPr>
          </a:p>
        </p:txBody>
      </p:sp>
      <p:sp>
        <p:nvSpPr>
          <p:cNvPr id="579" name="Google Shape;579;p75"/>
          <p:cNvSpPr txBox="1"/>
          <p:nvPr/>
        </p:nvSpPr>
        <p:spPr>
          <a:xfrm>
            <a:off x="6305375" y="659125"/>
            <a:ext cx="1132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accent3"/>
                </a:solidFill>
                <a:latin typeface="Corbel"/>
                <a:ea typeface="Corbel"/>
                <a:cs typeface="Corbel"/>
                <a:sym typeface="Corbel"/>
              </a:rPr>
              <a:t>2017</a:t>
            </a:r>
            <a:endParaRPr sz="2400">
              <a:solidFill>
                <a:schemeClr val="accent3"/>
              </a:solidFill>
              <a:latin typeface="Corbel"/>
              <a:ea typeface="Corbel"/>
              <a:cs typeface="Corbel"/>
              <a:sym typeface="Corbel"/>
            </a:endParaRPr>
          </a:p>
        </p:txBody>
      </p:sp>
      <p:pic>
        <p:nvPicPr>
          <p:cNvPr id="580" name="Google Shape;580;p75"/>
          <p:cNvPicPr preferRelativeResize="0"/>
          <p:nvPr/>
        </p:nvPicPr>
        <p:blipFill>
          <a:blip r:embed="rId6">
            <a:alphaModFix/>
          </a:blip>
          <a:stretch>
            <a:fillRect/>
          </a:stretch>
        </p:blipFill>
        <p:spPr>
          <a:xfrm>
            <a:off x="4790050" y="1778197"/>
            <a:ext cx="1423039" cy="858900"/>
          </a:xfrm>
          <a:prstGeom prst="rect">
            <a:avLst/>
          </a:prstGeom>
          <a:noFill/>
          <a:ln>
            <a:noFill/>
          </a:ln>
        </p:spPr>
      </p:pic>
      <p:sp>
        <p:nvSpPr>
          <p:cNvPr id="581" name="Google Shape;581;p75"/>
          <p:cNvSpPr txBox="1"/>
          <p:nvPr/>
        </p:nvSpPr>
        <p:spPr>
          <a:xfrm>
            <a:off x="6213100" y="1714750"/>
            <a:ext cx="2265300" cy="100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 sz="1200">
                <a:solidFill>
                  <a:schemeClr val="lt1"/>
                </a:solidFill>
              </a:rPr>
              <a:t>Showed that </a:t>
            </a:r>
            <a:r>
              <a:rPr lang="en" sz="1200">
                <a:solidFill>
                  <a:srgbClr val="FF9973"/>
                </a:solidFill>
              </a:rPr>
              <a:t>data-size dependent scaling laws</a:t>
            </a:r>
            <a:r>
              <a:rPr lang="en" sz="1200">
                <a:solidFill>
                  <a:schemeClr val="lt1"/>
                </a:solidFill>
              </a:rPr>
              <a:t> given by</a:t>
            </a:r>
            <a:r>
              <a:rPr lang="en" sz="1200">
                <a:solidFill>
                  <a:srgbClr val="FF9973"/>
                </a:solidFill>
              </a:rPr>
              <a:t> power laws </a:t>
            </a:r>
            <a:r>
              <a:rPr lang="en" sz="1200">
                <a:solidFill>
                  <a:schemeClr val="lt1"/>
                </a:solidFill>
              </a:rPr>
              <a:t> hold over many orders of magnitude</a:t>
            </a:r>
            <a:r>
              <a:rPr lang="en" sz="1100">
                <a:solidFill>
                  <a:schemeClr val="lt1"/>
                </a:solidFill>
              </a:rPr>
              <a:t>.</a:t>
            </a:r>
            <a:endParaRPr sz="100">
              <a:solidFill>
                <a:schemeClr val="lt1"/>
              </a:solidFill>
            </a:endParaRPr>
          </a:p>
        </p:txBody>
      </p:sp>
      <p:sp>
        <p:nvSpPr>
          <p:cNvPr id="582" name="Google Shape;582;p75"/>
          <p:cNvSpPr txBox="1"/>
          <p:nvPr/>
        </p:nvSpPr>
        <p:spPr>
          <a:xfrm>
            <a:off x="278650" y="3472050"/>
            <a:ext cx="3843600" cy="119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lt1"/>
                </a:solidFill>
              </a:rPr>
              <a:t>Rosenfeld et al. . </a:t>
            </a:r>
            <a:r>
              <a:rPr lang="en" sz="1200" i="1">
                <a:solidFill>
                  <a:srgbClr val="CCCCFF"/>
                </a:solidFill>
              </a:rPr>
              <a:t>A constructive prediction of the generalization error across scales</a:t>
            </a:r>
            <a:r>
              <a:rPr lang="en" sz="1200">
                <a:solidFill>
                  <a:schemeClr val="lt1"/>
                </a:solidFill>
              </a:rPr>
              <a:t>.  2019.</a:t>
            </a:r>
            <a:endParaRPr sz="1200">
              <a:solidFill>
                <a:schemeClr val="lt1"/>
              </a:solidFill>
            </a:endParaRPr>
          </a:p>
          <a:p>
            <a:pPr marL="0" lvl="0" indent="0" algn="l" rtl="0">
              <a:spcBef>
                <a:spcPts val="0"/>
              </a:spcBef>
              <a:spcAft>
                <a:spcPts val="0"/>
              </a:spcAft>
              <a:buNone/>
            </a:pPr>
            <a:r>
              <a:rPr lang="en" sz="1300">
                <a:solidFill>
                  <a:schemeClr val="lt1"/>
                </a:solidFill>
              </a:rPr>
              <a:t>Applied </a:t>
            </a:r>
            <a:r>
              <a:rPr lang="en" sz="1300">
                <a:solidFill>
                  <a:srgbClr val="FF9973"/>
                </a:solidFill>
              </a:rPr>
              <a:t>power laws </a:t>
            </a:r>
            <a:r>
              <a:rPr lang="en" sz="1300">
                <a:solidFill>
                  <a:schemeClr val="lt1"/>
                </a:solidFill>
              </a:rPr>
              <a:t>to model-size dependent scaling laws, i.e. when x = number of parameters.</a:t>
            </a:r>
            <a:endParaRPr sz="1300">
              <a:solidFill>
                <a:schemeClr val="lt1"/>
              </a:solidFill>
            </a:endParaRPr>
          </a:p>
          <a:p>
            <a:pPr marL="0" lvl="0" indent="0" algn="l" rtl="0">
              <a:lnSpc>
                <a:spcPct val="115000"/>
              </a:lnSpc>
              <a:spcBef>
                <a:spcPts val="0"/>
              </a:spcBef>
              <a:spcAft>
                <a:spcPts val="0"/>
              </a:spcAft>
              <a:buNone/>
            </a:pPr>
            <a:endParaRPr sz="1200">
              <a:solidFill>
                <a:schemeClr val="lt1"/>
              </a:solidFill>
            </a:endParaRPr>
          </a:p>
        </p:txBody>
      </p:sp>
      <p:sp>
        <p:nvSpPr>
          <p:cNvPr id="583" name="Google Shape;583;p75"/>
          <p:cNvSpPr/>
          <p:nvPr/>
        </p:nvSpPr>
        <p:spPr>
          <a:xfrm>
            <a:off x="330325" y="3355600"/>
            <a:ext cx="3843600" cy="1611300"/>
          </a:xfrm>
          <a:prstGeom prst="roundRect">
            <a:avLst>
              <a:gd name="adj" fmla="val 16667"/>
            </a:avLst>
          </a:prstGeom>
          <a:noFill/>
          <a:ln w="9525" cap="flat" cmpd="sng">
            <a:solidFill>
              <a:srgbClr val="669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300">
              <a:solidFill>
                <a:schemeClr val="lt1"/>
              </a:solidFill>
            </a:endParaRPr>
          </a:p>
        </p:txBody>
      </p:sp>
      <p:sp>
        <p:nvSpPr>
          <p:cNvPr id="584" name="Google Shape;584;p75"/>
          <p:cNvSpPr txBox="1"/>
          <p:nvPr/>
        </p:nvSpPr>
        <p:spPr>
          <a:xfrm>
            <a:off x="6519550" y="3552425"/>
            <a:ext cx="250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Showed that </a:t>
            </a:r>
            <a:r>
              <a:rPr lang="en" sz="1200">
                <a:solidFill>
                  <a:schemeClr val="accent3"/>
                </a:solidFill>
              </a:rPr>
              <a:t>power law </a:t>
            </a:r>
            <a:r>
              <a:rPr lang="en" sz="1200">
                <a:solidFill>
                  <a:schemeClr val="lt1"/>
                </a:solidFill>
              </a:rPr>
              <a:t>applies  when </a:t>
            </a:r>
            <a:r>
              <a:rPr lang="en" sz="1200">
                <a:solidFill>
                  <a:srgbClr val="FF9973"/>
                </a:solidFill>
              </a:rPr>
              <a:t>x = compute,</a:t>
            </a:r>
            <a:r>
              <a:rPr lang="en" sz="1200">
                <a:solidFill>
                  <a:schemeClr val="lt1"/>
                </a:solidFill>
              </a:rPr>
              <a:t> besides x = data and x = model.</a:t>
            </a:r>
            <a:endParaRPr sz="2200">
              <a:solidFill>
                <a:schemeClr val="lt1"/>
              </a:solidFill>
            </a:endParaRPr>
          </a:p>
        </p:txBody>
      </p:sp>
      <p:sp>
        <p:nvSpPr>
          <p:cNvPr id="585" name="Google Shape;585;p75"/>
          <p:cNvSpPr txBox="1"/>
          <p:nvPr/>
        </p:nvSpPr>
        <p:spPr>
          <a:xfrm>
            <a:off x="4466900" y="4411325"/>
            <a:ext cx="4341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This paper brought “neural” scaling laws to the mainstream as it was in context of GPT-3 training.</a:t>
            </a:r>
            <a:endParaRPr/>
          </a:p>
        </p:txBody>
      </p:sp>
      <p:sp>
        <p:nvSpPr>
          <p:cNvPr id="586" name="Google Shape;586;p75"/>
          <p:cNvSpPr txBox="1"/>
          <p:nvPr/>
        </p:nvSpPr>
        <p:spPr>
          <a:xfrm>
            <a:off x="1634200" y="2885150"/>
            <a:ext cx="1132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accent3"/>
                </a:solidFill>
                <a:latin typeface="Corbel"/>
                <a:ea typeface="Corbel"/>
                <a:cs typeface="Corbel"/>
                <a:sym typeface="Corbel"/>
              </a:rPr>
              <a:t>2019</a:t>
            </a:r>
            <a:endParaRPr sz="2400">
              <a:solidFill>
                <a:schemeClr val="accent3"/>
              </a:solidFill>
              <a:latin typeface="Corbel"/>
              <a:ea typeface="Corbel"/>
              <a:cs typeface="Corbel"/>
              <a:sym typeface="Corbel"/>
            </a:endParaRPr>
          </a:p>
        </p:txBody>
      </p:sp>
      <p:sp>
        <p:nvSpPr>
          <p:cNvPr id="587" name="Google Shape;587;p75"/>
          <p:cNvSpPr txBox="1"/>
          <p:nvPr/>
        </p:nvSpPr>
        <p:spPr>
          <a:xfrm>
            <a:off x="5990475" y="2859775"/>
            <a:ext cx="1132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accent3"/>
                </a:solidFill>
                <a:latin typeface="Corbel"/>
                <a:ea typeface="Corbel"/>
                <a:cs typeface="Corbel"/>
                <a:sym typeface="Corbel"/>
              </a:rPr>
              <a:t>2020</a:t>
            </a:r>
            <a:endParaRPr sz="2400">
              <a:solidFill>
                <a:schemeClr val="accent3"/>
              </a:solidFill>
              <a:latin typeface="Corbel"/>
              <a:ea typeface="Corbel"/>
              <a:cs typeface="Corbel"/>
              <a:sym typeface="Corbel"/>
            </a:endParaRPr>
          </a:p>
        </p:txBody>
      </p:sp>
      <p:sp>
        <p:nvSpPr>
          <p:cNvPr id="588" name="Google Shape;588;p75"/>
          <p:cNvSpPr/>
          <p:nvPr/>
        </p:nvSpPr>
        <p:spPr>
          <a:xfrm>
            <a:off x="4368000" y="3222775"/>
            <a:ext cx="4440600" cy="1744200"/>
          </a:xfrm>
          <a:prstGeom prst="roundRect">
            <a:avLst>
              <a:gd name="adj" fmla="val 16667"/>
            </a:avLst>
          </a:prstGeom>
          <a:noFill/>
          <a:ln w="9525" cap="flat" cmpd="sng">
            <a:solidFill>
              <a:srgbClr val="669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3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76"/>
          <p:cNvPicPr preferRelativeResize="0"/>
          <p:nvPr/>
        </p:nvPicPr>
        <p:blipFill>
          <a:blip r:embed="rId3">
            <a:alphaModFix/>
          </a:blip>
          <a:stretch>
            <a:fillRect/>
          </a:stretch>
        </p:blipFill>
        <p:spPr>
          <a:xfrm>
            <a:off x="159900" y="924938"/>
            <a:ext cx="8824200" cy="2944525"/>
          </a:xfrm>
          <a:prstGeom prst="rect">
            <a:avLst/>
          </a:prstGeom>
          <a:noFill/>
          <a:ln>
            <a:noFill/>
          </a:ln>
        </p:spPr>
      </p:pic>
      <p:pic>
        <p:nvPicPr>
          <p:cNvPr id="594" name="Google Shape;594;p76"/>
          <p:cNvPicPr preferRelativeResize="0"/>
          <p:nvPr/>
        </p:nvPicPr>
        <p:blipFill>
          <a:blip r:embed="rId4">
            <a:alphaModFix/>
          </a:blip>
          <a:stretch>
            <a:fillRect/>
          </a:stretch>
        </p:blipFill>
        <p:spPr>
          <a:xfrm>
            <a:off x="1107050" y="3978975"/>
            <a:ext cx="7306799" cy="784950"/>
          </a:xfrm>
          <a:prstGeom prst="rect">
            <a:avLst/>
          </a:prstGeom>
          <a:noFill/>
          <a:ln>
            <a:noFill/>
          </a:ln>
        </p:spPr>
      </p:pic>
      <p:sp>
        <p:nvSpPr>
          <p:cNvPr id="595" name="Google Shape;595;p76"/>
          <p:cNvSpPr txBox="1"/>
          <p:nvPr/>
        </p:nvSpPr>
        <p:spPr>
          <a:xfrm>
            <a:off x="188450" y="4716350"/>
            <a:ext cx="9144000" cy="446400"/>
          </a:xfrm>
          <a:prstGeom prst="rect">
            <a:avLst/>
          </a:prstGeom>
          <a:noFill/>
          <a:ln>
            <a:noFill/>
          </a:ln>
        </p:spPr>
        <p:txBody>
          <a:bodyPr spcFirstLastPara="1" wrap="square" lIns="91425" tIns="91425" rIns="91425" bIns="91425" anchor="t" anchorCtr="0">
            <a:spAutoFit/>
          </a:bodyPr>
          <a:lstStyle/>
          <a:p>
            <a:pPr marL="190500" lvl="0" indent="0" algn="l" rtl="0">
              <a:lnSpc>
                <a:spcPct val="91283"/>
              </a:lnSpc>
              <a:spcBef>
                <a:spcPts val="600"/>
              </a:spcBef>
              <a:spcAft>
                <a:spcPts val="900"/>
              </a:spcAft>
              <a:buNone/>
            </a:pPr>
            <a:r>
              <a:rPr lang="en" sz="1700">
                <a:solidFill>
                  <a:schemeClr val="lt1"/>
                </a:solidFill>
              </a:rPr>
              <a:t>J</a:t>
            </a:r>
            <a:r>
              <a:rPr lang="en" sz="1600">
                <a:solidFill>
                  <a:schemeClr val="lt1"/>
                </a:solidFill>
              </a:rPr>
              <a:t>ared Kaplan et al, Scaling Laws for Neural Language Models, 2020.</a:t>
            </a:r>
            <a:endParaRPr sz="1600">
              <a:solidFill>
                <a:schemeClr val="lt1"/>
              </a:solidFill>
            </a:endParaRPr>
          </a:p>
        </p:txBody>
      </p:sp>
      <p:sp>
        <p:nvSpPr>
          <p:cNvPr id="596" name="Google Shape;596;p76"/>
          <p:cNvSpPr txBox="1">
            <a:spLocks noGrp="1"/>
          </p:cNvSpPr>
          <p:nvPr>
            <p:ph type="title"/>
          </p:nvPr>
        </p:nvSpPr>
        <p:spPr>
          <a:xfrm>
            <a:off x="273035" y="-290925"/>
            <a:ext cx="87231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b="1"/>
              <a:t>Neural Scaling  Laws: Kaplan et al</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7"/>
          <p:cNvSpPr txBox="1">
            <a:spLocks noGrp="1"/>
          </p:cNvSpPr>
          <p:nvPr>
            <p:ph type="title"/>
          </p:nvPr>
        </p:nvSpPr>
        <p:spPr>
          <a:xfrm>
            <a:off x="136033" y="-268150"/>
            <a:ext cx="68598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500" b="1">
                <a:latin typeface="Arial"/>
                <a:ea typeface="Arial"/>
                <a:cs typeface="Arial"/>
                <a:sym typeface="Arial"/>
              </a:rPr>
              <a:t>Scale and Inductive Biases</a:t>
            </a:r>
            <a:endParaRPr sz="3500" b="1">
              <a:latin typeface="Arial"/>
              <a:ea typeface="Arial"/>
              <a:cs typeface="Arial"/>
              <a:sym typeface="Arial"/>
            </a:endParaRPr>
          </a:p>
        </p:txBody>
      </p:sp>
      <p:pic>
        <p:nvPicPr>
          <p:cNvPr id="602" name="Google Shape;602;p77"/>
          <p:cNvPicPr preferRelativeResize="0"/>
          <p:nvPr/>
        </p:nvPicPr>
        <p:blipFill>
          <a:blip r:embed="rId3">
            <a:alphaModFix/>
          </a:blip>
          <a:stretch>
            <a:fillRect/>
          </a:stretch>
        </p:blipFill>
        <p:spPr>
          <a:xfrm>
            <a:off x="152400" y="912950"/>
            <a:ext cx="5308782" cy="4078150"/>
          </a:xfrm>
          <a:prstGeom prst="rect">
            <a:avLst/>
          </a:prstGeom>
          <a:noFill/>
          <a:ln>
            <a:noFill/>
          </a:ln>
        </p:spPr>
      </p:pic>
      <p:pic>
        <p:nvPicPr>
          <p:cNvPr id="603" name="Google Shape;603;p77"/>
          <p:cNvPicPr preferRelativeResize="0"/>
          <p:nvPr/>
        </p:nvPicPr>
        <p:blipFill>
          <a:blip r:embed="rId4">
            <a:alphaModFix/>
          </a:blip>
          <a:stretch>
            <a:fillRect/>
          </a:stretch>
        </p:blipFill>
        <p:spPr>
          <a:xfrm>
            <a:off x="4760475" y="760550"/>
            <a:ext cx="4231125" cy="1204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8"/>
          <p:cNvSpPr txBox="1">
            <a:spLocks noGrp="1"/>
          </p:cNvSpPr>
          <p:nvPr>
            <p:ph type="title"/>
          </p:nvPr>
        </p:nvSpPr>
        <p:spPr>
          <a:xfrm>
            <a:off x="336523" y="0"/>
            <a:ext cx="8637000" cy="10287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SzPts val="990"/>
              <a:buNone/>
            </a:pPr>
            <a:r>
              <a:rPr lang="en" sz="2920" b="1">
                <a:latin typeface="Arial"/>
                <a:ea typeface="Arial"/>
                <a:cs typeface="Arial"/>
                <a:sym typeface="Arial"/>
              </a:rPr>
              <a:t>More Complex Scaling Behavior:</a:t>
            </a:r>
            <a:endParaRPr sz="2920" b="1">
              <a:latin typeface="Arial"/>
              <a:ea typeface="Arial"/>
              <a:cs typeface="Arial"/>
              <a:sym typeface="Arial"/>
            </a:endParaRPr>
          </a:p>
          <a:p>
            <a:pPr marL="0" lvl="0" indent="0" algn="l" rtl="0">
              <a:lnSpc>
                <a:spcPct val="115000"/>
              </a:lnSpc>
              <a:spcBef>
                <a:spcPts val="0"/>
              </a:spcBef>
              <a:spcAft>
                <a:spcPts val="0"/>
              </a:spcAft>
              <a:buSzPts val="990"/>
              <a:buNone/>
            </a:pPr>
            <a:r>
              <a:rPr lang="en" sz="2920" b="1">
                <a:latin typeface="Arial"/>
                <a:ea typeface="Arial"/>
                <a:cs typeface="Arial"/>
                <a:sym typeface="Arial"/>
              </a:rPr>
              <a:t>“Phase Transitions”, Emergent Phenomena </a:t>
            </a:r>
            <a:endParaRPr sz="2920" b="1">
              <a:latin typeface="Arial"/>
              <a:ea typeface="Arial"/>
              <a:cs typeface="Arial"/>
              <a:sym typeface="Arial"/>
            </a:endParaRPr>
          </a:p>
        </p:txBody>
      </p:sp>
      <p:sp>
        <p:nvSpPr>
          <p:cNvPr id="609" name="Google Shape;609;p78"/>
          <p:cNvSpPr txBox="1"/>
          <p:nvPr/>
        </p:nvSpPr>
        <p:spPr>
          <a:xfrm>
            <a:off x="397425" y="1261325"/>
            <a:ext cx="8515200" cy="22164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lt1"/>
              </a:buClr>
              <a:buSzPts val="1800"/>
              <a:buChar char="●"/>
            </a:pPr>
            <a:r>
              <a:rPr lang="en" sz="1800">
                <a:solidFill>
                  <a:schemeClr val="lt1"/>
                </a:solidFill>
              </a:rPr>
              <a:t>3SAT, CSPs, NPhard problems</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Random graphs</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Universal Laws of Robustness  </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GPT-3  on Arithmetic task </a:t>
            </a:r>
            <a:endParaRPr sz="1800">
              <a:solidFill>
                <a:schemeClr val="lt1"/>
              </a:solidFill>
            </a:endParaRPr>
          </a:p>
          <a:p>
            <a:pPr marL="457200" lvl="0" indent="-381000" algn="l" rtl="0">
              <a:lnSpc>
                <a:spcPct val="150000"/>
              </a:lnSpc>
              <a:spcBef>
                <a:spcPts val="0"/>
              </a:spcBef>
              <a:spcAft>
                <a:spcPts val="0"/>
              </a:spcAft>
              <a:buClr>
                <a:schemeClr val="lt1"/>
              </a:buClr>
              <a:buSzPts val="2400"/>
              <a:buChar char="●"/>
            </a:pPr>
            <a:r>
              <a:rPr lang="en" sz="1800">
                <a:solidFill>
                  <a:schemeClr val="lt1"/>
                </a:solidFill>
              </a:rPr>
              <a:t>Grokking </a:t>
            </a:r>
            <a:r>
              <a:rPr lang="en" sz="2200">
                <a:solidFill>
                  <a:schemeClr val="lt1"/>
                </a:solidFill>
              </a:rPr>
              <a:t> </a:t>
            </a:r>
            <a:endParaRPr sz="2200">
              <a:solidFill>
                <a:schemeClr val="lt1"/>
              </a:solidFill>
            </a:endParaRPr>
          </a:p>
        </p:txBody>
      </p:sp>
      <p:sp>
        <p:nvSpPr>
          <p:cNvPr id="610" name="Google Shape;610;p78"/>
          <p:cNvSpPr txBox="1"/>
          <p:nvPr/>
        </p:nvSpPr>
        <p:spPr>
          <a:xfrm>
            <a:off x="488825" y="1261325"/>
            <a:ext cx="71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endParaRPr/>
          </a:p>
        </p:txBody>
      </p:sp>
      <p:pic>
        <p:nvPicPr>
          <p:cNvPr id="611" name="Google Shape;611;p78"/>
          <p:cNvPicPr preferRelativeResize="0"/>
          <p:nvPr/>
        </p:nvPicPr>
        <p:blipFill>
          <a:blip r:embed="rId3">
            <a:alphaModFix/>
          </a:blip>
          <a:stretch>
            <a:fillRect/>
          </a:stretch>
        </p:blipFill>
        <p:spPr>
          <a:xfrm>
            <a:off x="6673324" y="1859748"/>
            <a:ext cx="2080850" cy="1255117"/>
          </a:xfrm>
          <a:prstGeom prst="rect">
            <a:avLst/>
          </a:prstGeom>
          <a:noFill/>
          <a:ln>
            <a:noFill/>
          </a:ln>
        </p:spPr>
      </p:pic>
      <p:pic>
        <p:nvPicPr>
          <p:cNvPr id="612" name="Google Shape;612;p78"/>
          <p:cNvPicPr preferRelativeResize="0"/>
          <p:nvPr/>
        </p:nvPicPr>
        <p:blipFill>
          <a:blip r:embed="rId4">
            <a:alphaModFix/>
          </a:blip>
          <a:stretch>
            <a:fillRect/>
          </a:stretch>
        </p:blipFill>
        <p:spPr>
          <a:xfrm>
            <a:off x="4502025" y="2785175"/>
            <a:ext cx="2080848" cy="1497950"/>
          </a:xfrm>
          <a:prstGeom prst="rect">
            <a:avLst/>
          </a:prstGeom>
          <a:noFill/>
          <a:ln>
            <a:noFill/>
          </a:ln>
        </p:spPr>
      </p:pic>
      <p:pic>
        <p:nvPicPr>
          <p:cNvPr id="613" name="Google Shape;613;p78"/>
          <p:cNvPicPr preferRelativeResize="0"/>
          <p:nvPr/>
        </p:nvPicPr>
        <p:blipFill>
          <a:blip r:embed="rId5">
            <a:alphaModFix/>
          </a:blip>
          <a:stretch>
            <a:fillRect/>
          </a:stretch>
        </p:blipFill>
        <p:spPr>
          <a:xfrm>
            <a:off x="4502025" y="1135501"/>
            <a:ext cx="2080850" cy="1317529"/>
          </a:xfrm>
          <a:prstGeom prst="rect">
            <a:avLst/>
          </a:prstGeom>
          <a:noFill/>
          <a:ln>
            <a:noFill/>
          </a:ln>
        </p:spPr>
      </p:pic>
      <p:pic>
        <p:nvPicPr>
          <p:cNvPr id="614" name="Google Shape;614;p78"/>
          <p:cNvPicPr preferRelativeResize="0"/>
          <p:nvPr/>
        </p:nvPicPr>
        <p:blipFill>
          <a:blip r:embed="rId6">
            <a:alphaModFix/>
          </a:blip>
          <a:stretch>
            <a:fillRect/>
          </a:stretch>
        </p:blipFill>
        <p:spPr>
          <a:xfrm>
            <a:off x="904001" y="3392100"/>
            <a:ext cx="3374375" cy="1661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79"/>
          <p:cNvPicPr preferRelativeResize="0"/>
          <p:nvPr/>
        </p:nvPicPr>
        <p:blipFill>
          <a:blip r:embed="rId3">
            <a:alphaModFix/>
          </a:blip>
          <a:stretch>
            <a:fillRect/>
          </a:stretch>
        </p:blipFill>
        <p:spPr>
          <a:xfrm>
            <a:off x="4128725" y="233525"/>
            <a:ext cx="4901825" cy="965075"/>
          </a:xfrm>
          <a:prstGeom prst="rect">
            <a:avLst/>
          </a:prstGeom>
          <a:noFill/>
          <a:ln>
            <a:noFill/>
          </a:ln>
        </p:spPr>
      </p:pic>
      <p:sp>
        <p:nvSpPr>
          <p:cNvPr id="620" name="Google Shape;620;p79"/>
          <p:cNvSpPr txBox="1"/>
          <p:nvPr/>
        </p:nvSpPr>
        <p:spPr>
          <a:xfrm>
            <a:off x="129325" y="825750"/>
            <a:ext cx="3938400" cy="2832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400" b="1">
                <a:solidFill>
                  <a:schemeClr val="accent3"/>
                </a:solidFill>
                <a:latin typeface="Corbel"/>
                <a:ea typeface="Corbel"/>
                <a:cs typeface="Corbel"/>
                <a:sym typeface="Corbel"/>
              </a:rPr>
              <a:t>Broken Neural Scaling Laws:</a:t>
            </a:r>
            <a:endParaRPr sz="2400" b="1">
              <a:solidFill>
                <a:schemeClr val="accent3"/>
              </a:solidFill>
              <a:latin typeface="Corbel"/>
              <a:ea typeface="Corbel"/>
              <a:cs typeface="Corbel"/>
              <a:sym typeface="Corbel"/>
            </a:endParaRPr>
          </a:p>
          <a:p>
            <a:pPr marL="0" lvl="0" indent="0" algn="l" rtl="0">
              <a:lnSpc>
                <a:spcPct val="150000"/>
              </a:lnSpc>
              <a:spcBef>
                <a:spcPts val="0"/>
              </a:spcBef>
              <a:spcAft>
                <a:spcPts val="0"/>
              </a:spcAft>
              <a:buNone/>
            </a:pPr>
            <a:r>
              <a:rPr lang="en" sz="2300">
                <a:solidFill>
                  <a:schemeClr val="lt1"/>
                </a:solidFill>
                <a:latin typeface="Corbel"/>
                <a:ea typeface="Corbel"/>
                <a:cs typeface="Corbel"/>
                <a:sym typeface="Corbel"/>
              </a:rPr>
              <a:t>A Universal Functional Form for Neural Scaling Laws?</a:t>
            </a:r>
            <a:endParaRPr sz="2300">
              <a:solidFill>
                <a:schemeClr val="lt1"/>
              </a:solidFill>
              <a:latin typeface="Corbel"/>
              <a:ea typeface="Corbel"/>
              <a:cs typeface="Corbel"/>
              <a:sym typeface="Corbel"/>
            </a:endParaRPr>
          </a:p>
          <a:p>
            <a:pPr marL="0" lvl="0" indent="0" algn="l" rtl="0">
              <a:spcBef>
                <a:spcPts val="0"/>
              </a:spcBef>
              <a:spcAft>
                <a:spcPts val="0"/>
              </a:spcAft>
              <a:buNone/>
            </a:pPr>
            <a:endParaRPr sz="2300" b="1">
              <a:solidFill>
                <a:schemeClr val="lt1"/>
              </a:solidFill>
              <a:latin typeface="Corbel"/>
              <a:ea typeface="Corbel"/>
              <a:cs typeface="Corbel"/>
              <a:sym typeface="Corbel"/>
            </a:endParaRPr>
          </a:p>
          <a:p>
            <a:pPr marL="0" lvl="0" indent="0" algn="l" rtl="0">
              <a:spcBef>
                <a:spcPts val="0"/>
              </a:spcBef>
              <a:spcAft>
                <a:spcPts val="0"/>
              </a:spcAft>
              <a:buNone/>
            </a:pPr>
            <a:r>
              <a:rPr lang="en" sz="2300" b="1">
                <a:solidFill>
                  <a:schemeClr val="lt1"/>
                </a:solidFill>
                <a:latin typeface="Corbel"/>
                <a:ea typeface="Corbel"/>
                <a:cs typeface="Corbel"/>
                <a:sym typeface="Corbel"/>
              </a:rPr>
              <a:t>Ethan Caballero et al, 2022</a:t>
            </a:r>
            <a:endParaRPr sz="2300" b="1">
              <a:solidFill>
                <a:schemeClr val="lt1"/>
              </a:solidFill>
              <a:latin typeface="Corbel"/>
              <a:ea typeface="Corbel"/>
              <a:cs typeface="Corbel"/>
              <a:sym typeface="Corbel"/>
            </a:endParaRPr>
          </a:p>
          <a:p>
            <a:pPr marL="0" lvl="0" indent="0" algn="l" rtl="0">
              <a:spcBef>
                <a:spcPts val="0"/>
              </a:spcBef>
              <a:spcAft>
                <a:spcPts val="0"/>
              </a:spcAft>
              <a:buNone/>
            </a:pPr>
            <a:r>
              <a:rPr lang="en" sz="2100" b="1">
                <a:solidFill>
                  <a:schemeClr val="lt1"/>
                </a:solidFill>
                <a:latin typeface="Corbel"/>
                <a:ea typeface="Corbel"/>
                <a:cs typeface="Corbel"/>
                <a:sym typeface="Corbel"/>
              </a:rPr>
              <a:t>https://arxiv.org/abs/2210.14891</a:t>
            </a:r>
            <a:endParaRPr sz="2100" b="1">
              <a:solidFill>
                <a:schemeClr val="lt1"/>
              </a:solidFill>
              <a:latin typeface="Corbel"/>
              <a:ea typeface="Corbel"/>
              <a:cs typeface="Corbel"/>
              <a:sym typeface="Corbel"/>
            </a:endParaRPr>
          </a:p>
        </p:txBody>
      </p:sp>
      <p:pic>
        <p:nvPicPr>
          <p:cNvPr id="621" name="Google Shape;621;p79"/>
          <p:cNvPicPr preferRelativeResize="0"/>
          <p:nvPr/>
        </p:nvPicPr>
        <p:blipFill>
          <a:blip r:embed="rId4">
            <a:alphaModFix/>
          </a:blip>
          <a:stretch>
            <a:fillRect/>
          </a:stretch>
        </p:blipFill>
        <p:spPr>
          <a:xfrm>
            <a:off x="4128725" y="1198600"/>
            <a:ext cx="4901825" cy="322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2"/>
          <p:cNvSpPr txBox="1"/>
          <p:nvPr/>
        </p:nvSpPr>
        <p:spPr>
          <a:xfrm>
            <a:off x="438025" y="-1463950"/>
            <a:ext cx="8933400" cy="2097000"/>
          </a:xfrm>
          <a:prstGeom prst="rect">
            <a:avLst/>
          </a:prstGeom>
          <a:noFill/>
          <a:ln>
            <a:noFill/>
          </a:ln>
          <a:effectLst>
            <a:outerShdw blurRad="127000" dist="27042" dir="1106097" rotWithShape="0">
              <a:srgbClr val="000000"/>
            </a:outerShdw>
          </a:effectLst>
        </p:spPr>
        <p:txBody>
          <a:bodyPr spcFirstLastPara="1" wrap="square" lIns="19050" tIns="19050" rIns="19050" bIns="19050" anchor="b" anchorCtr="0">
            <a:noAutofit/>
          </a:bodyPr>
          <a:lstStyle/>
          <a:p>
            <a:pPr marL="0" lvl="0" indent="0" algn="l" rtl="0">
              <a:lnSpc>
                <a:spcPct val="100000"/>
              </a:lnSpc>
              <a:spcBef>
                <a:spcPts val="1000"/>
              </a:spcBef>
              <a:spcAft>
                <a:spcPts val="0"/>
              </a:spcAft>
              <a:buClr>
                <a:schemeClr val="dk1"/>
              </a:buClr>
              <a:buSzPts val="1100"/>
              <a:buFont typeface="Arial"/>
              <a:buNone/>
            </a:pPr>
            <a:r>
              <a:rPr lang="en" sz="2900" b="1">
                <a:solidFill>
                  <a:schemeClr val="lt1"/>
                </a:solidFill>
              </a:rPr>
              <a:t>Generalization: The “Holy Grail” of ML </a:t>
            </a:r>
            <a:r>
              <a:rPr lang="en" sz="2900" b="1">
                <a:solidFill>
                  <a:srgbClr val="00FFFF"/>
                </a:solidFill>
              </a:rPr>
              <a:t> </a:t>
            </a:r>
            <a:endParaRPr sz="2900" b="1">
              <a:solidFill>
                <a:schemeClr val="lt1"/>
              </a:solidFill>
            </a:endParaRPr>
          </a:p>
        </p:txBody>
      </p:sp>
      <p:sp>
        <p:nvSpPr>
          <p:cNvPr id="469" name="Google Shape;469;p62"/>
          <p:cNvSpPr txBox="1">
            <a:spLocks noGrp="1"/>
          </p:cNvSpPr>
          <p:nvPr>
            <p:ph type="body" idx="1"/>
          </p:nvPr>
        </p:nvSpPr>
        <p:spPr>
          <a:xfrm>
            <a:off x="291325" y="316675"/>
            <a:ext cx="7584900" cy="4571400"/>
          </a:xfrm>
          <a:prstGeom prst="rect">
            <a:avLst/>
          </a:prstGeom>
        </p:spPr>
        <p:txBody>
          <a:bodyPr spcFirstLastPara="1" wrap="square" lIns="91425" tIns="45700" rIns="91425" bIns="45700" anchor="t" anchorCtr="0">
            <a:spAutoFit/>
          </a:bodyPr>
          <a:lstStyle/>
          <a:p>
            <a:pPr marL="0" lvl="0" indent="0" algn="l" rtl="0">
              <a:lnSpc>
                <a:spcPct val="150000"/>
              </a:lnSpc>
              <a:spcBef>
                <a:spcPts val="1800"/>
              </a:spcBef>
              <a:spcAft>
                <a:spcPts val="0"/>
              </a:spcAft>
              <a:buNone/>
            </a:pPr>
            <a:endParaRPr dirty="0">
              <a:latin typeface="Arial"/>
              <a:ea typeface="Arial"/>
              <a:cs typeface="Arial"/>
              <a:sym typeface="Arial"/>
            </a:endParaRPr>
          </a:p>
          <a:p>
            <a:pPr marL="457200" lvl="0" indent="-381000" algn="l" rtl="0">
              <a:lnSpc>
                <a:spcPct val="150000"/>
              </a:lnSpc>
              <a:spcBef>
                <a:spcPts val="1800"/>
              </a:spcBef>
              <a:spcAft>
                <a:spcPts val="0"/>
              </a:spcAft>
              <a:buSzPts val="2400"/>
              <a:buFont typeface="Arial"/>
              <a:buChar char="•"/>
            </a:pPr>
            <a:r>
              <a:rPr lang="en" dirty="0">
                <a:latin typeface="Arial"/>
                <a:ea typeface="Arial"/>
                <a:cs typeface="Arial"/>
                <a:sym typeface="Arial"/>
              </a:rPr>
              <a:t>Out-of-Distribution (OoD) Generalization</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Transfer learning</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Domain Adaptation</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Meta-learning</a:t>
            </a:r>
            <a:endParaRPr dirty="0">
              <a:latin typeface="Arial"/>
              <a:ea typeface="Arial"/>
              <a:cs typeface="Arial"/>
              <a:sym typeface="Arial"/>
            </a:endParaRPr>
          </a:p>
          <a:p>
            <a:pPr marL="457200" lvl="0" indent="-381000" algn="l" rtl="0">
              <a:lnSpc>
                <a:spcPct val="150000"/>
              </a:lnSpc>
              <a:spcBef>
                <a:spcPts val="0"/>
              </a:spcBef>
              <a:spcAft>
                <a:spcPts val="0"/>
              </a:spcAft>
              <a:buSzPts val="2400"/>
              <a:buChar char="•"/>
            </a:pPr>
            <a:r>
              <a:rPr lang="en" dirty="0">
                <a:latin typeface="Arial"/>
                <a:ea typeface="Arial"/>
                <a:cs typeface="Arial"/>
                <a:sym typeface="Arial"/>
              </a:rPr>
              <a:t>Continual learning</a:t>
            </a:r>
            <a:endParaRPr dirty="0">
              <a:latin typeface="Arial"/>
              <a:ea typeface="Arial"/>
              <a:cs typeface="Arial"/>
              <a:sym typeface="Arial"/>
            </a:endParaRPr>
          </a:p>
          <a:p>
            <a:pPr marL="457200" lvl="0" indent="-381000" algn="l" rtl="0">
              <a:lnSpc>
                <a:spcPct val="150000"/>
              </a:lnSpc>
              <a:spcBef>
                <a:spcPts val="0"/>
              </a:spcBef>
              <a:spcAft>
                <a:spcPts val="0"/>
              </a:spcAft>
              <a:buSzPts val="2400"/>
              <a:buFont typeface="Arial"/>
              <a:buChar char="•"/>
            </a:pPr>
            <a:r>
              <a:rPr lang="en" dirty="0">
                <a:latin typeface="Arial"/>
                <a:ea typeface="Arial"/>
                <a:cs typeface="Arial"/>
                <a:sym typeface="Arial"/>
              </a:rPr>
              <a:t>Adversarial Robustness</a:t>
            </a:r>
            <a:endParaRPr dirty="0">
              <a:latin typeface="Arial"/>
              <a:ea typeface="Arial"/>
              <a:cs typeface="Arial"/>
              <a:sym typeface="Arial"/>
            </a:endParaRPr>
          </a:p>
          <a:p>
            <a:pPr marL="457200" lvl="0" indent="-381000" algn="l" rtl="0">
              <a:lnSpc>
                <a:spcPct val="150000"/>
              </a:lnSpc>
              <a:spcBef>
                <a:spcPts val="0"/>
              </a:spcBef>
              <a:spcAft>
                <a:spcPts val="0"/>
              </a:spcAft>
              <a:buSzPts val="2400"/>
              <a:buChar char="•"/>
            </a:pPr>
            <a:endParaRPr dirty="0">
              <a:solidFill>
                <a:schemeClr val="accent3"/>
              </a:solidFill>
              <a:latin typeface="Arial"/>
              <a:ea typeface="Arial"/>
              <a:cs typeface="Arial"/>
              <a:sym typeface="Arial"/>
            </a:endParaRPr>
          </a:p>
        </p:txBody>
      </p:sp>
      <p:pic>
        <p:nvPicPr>
          <p:cNvPr id="470" name="Google Shape;470;p62"/>
          <p:cNvPicPr preferRelativeResize="0"/>
          <p:nvPr/>
        </p:nvPicPr>
        <p:blipFill rotWithShape="1">
          <a:blip r:embed="rId3">
            <a:alphaModFix/>
          </a:blip>
          <a:srcRect/>
          <a:stretch/>
        </p:blipFill>
        <p:spPr>
          <a:xfrm>
            <a:off x="4838375" y="3361285"/>
            <a:ext cx="3665850" cy="1495275"/>
          </a:xfrm>
          <a:prstGeom prst="rect">
            <a:avLst/>
          </a:prstGeom>
          <a:noFill/>
          <a:ln>
            <a:noFill/>
          </a:ln>
        </p:spPr>
      </p:pic>
      <p:pic>
        <p:nvPicPr>
          <p:cNvPr id="471" name="Google Shape;471;p62"/>
          <p:cNvPicPr preferRelativeResize="0"/>
          <p:nvPr/>
        </p:nvPicPr>
        <p:blipFill rotWithShape="1">
          <a:blip r:embed="rId4">
            <a:alphaModFix/>
          </a:blip>
          <a:srcRect/>
          <a:stretch/>
        </p:blipFill>
        <p:spPr>
          <a:xfrm>
            <a:off x="3899200" y="1905146"/>
            <a:ext cx="4747900" cy="1424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0"/>
          <p:cNvSpPr txBox="1"/>
          <p:nvPr/>
        </p:nvSpPr>
        <p:spPr>
          <a:xfrm>
            <a:off x="0" y="691263"/>
            <a:ext cx="291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accent3"/>
                </a:solidFill>
              </a:rPr>
              <a:t>Sparse Models</a:t>
            </a:r>
            <a:endParaRPr>
              <a:solidFill>
                <a:schemeClr val="lt1"/>
              </a:solidFill>
            </a:endParaRPr>
          </a:p>
        </p:txBody>
      </p:sp>
      <p:pic>
        <p:nvPicPr>
          <p:cNvPr id="627" name="Google Shape;627;p80"/>
          <p:cNvPicPr preferRelativeResize="0"/>
          <p:nvPr/>
        </p:nvPicPr>
        <p:blipFill>
          <a:blip r:embed="rId3">
            <a:alphaModFix/>
          </a:blip>
          <a:stretch>
            <a:fillRect/>
          </a:stretch>
        </p:blipFill>
        <p:spPr>
          <a:xfrm>
            <a:off x="595200" y="1070113"/>
            <a:ext cx="1813200" cy="1404545"/>
          </a:xfrm>
          <a:prstGeom prst="rect">
            <a:avLst/>
          </a:prstGeom>
          <a:noFill/>
          <a:ln>
            <a:noFill/>
          </a:ln>
        </p:spPr>
      </p:pic>
      <p:pic>
        <p:nvPicPr>
          <p:cNvPr id="628" name="Google Shape;628;p80"/>
          <p:cNvPicPr preferRelativeResize="0"/>
          <p:nvPr/>
        </p:nvPicPr>
        <p:blipFill>
          <a:blip r:embed="rId4">
            <a:alphaModFix/>
          </a:blip>
          <a:stretch>
            <a:fillRect/>
          </a:stretch>
        </p:blipFill>
        <p:spPr>
          <a:xfrm>
            <a:off x="2562738" y="1066838"/>
            <a:ext cx="1813200" cy="1411109"/>
          </a:xfrm>
          <a:prstGeom prst="rect">
            <a:avLst/>
          </a:prstGeom>
          <a:noFill/>
          <a:ln>
            <a:noFill/>
          </a:ln>
        </p:spPr>
      </p:pic>
      <p:sp>
        <p:nvSpPr>
          <p:cNvPr id="629" name="Google Shape;629;p80"/>
          <p:cNvSpPr txBox="1"/>
          <p:nvPr/>
        </p:nvSpPr>
        <p:spPr>
          <a:xfrm>
            <a:off x="2652925" y="729663"/>
            <a:ext cx="1813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accent3"/>
                </a:solidFill>
              </a:rPr>
              <a:t>Distillation</a:t>
            </a:r>
            <a:endParaRPr/>
          </a:p>
        </p:txBody>
      </p:sp>
      <p:pic>
        <p:nvPicPr>
          <p:cNvPr id="630" name="Google Shape;630;p80"/>
          <p:cNvPicPr preferRelativeResize="0"/>
          <p:nvPr/>
        </p:nvPicPr>
        <p:blipFill>
          <a:blip r:embed="rId5">
            <a:alphaModFix/>
          </a:blip>
          <a:stretch>
            <a:fillRect/>
          </a:stretch>
        </p:blipFill>
        <p:spPr>
          <a:xfrm>
            <a:off x="595200" y="2890463"/>
            <a:ext cx="3400534" cy="1529025"/>
          </a:xfrm>
          <a:prstGeom prst="rect">
            <a:avLst/>
          </a:prstGeom>
          <a:noFill/>
          <a:ln>
            <a:noFill/>
          </a:ln>
        </p:spPr>
      </p:pic>
      <p:sp>
        <p:nvSpPr>
          <p:cNvPr id="631" name="Google Shape;631;p80"/>
          <p:cNvSpPr txBox="1"/>
          <p:nvPr/>
        </p:nvSpPr>
        <p:spPr>
          <a:xfrm>
            <a:off x="448525" y="2576088"/>
            <a:ext cx="267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accent3"/>
                </a:solidFill>
              </a:rPr>
              <a:t>Diffusion Models</a:t>
            </a:r>
            <a:endParaRPr/>
          </a:p>
        </p:txBody>
      </p:sp>
      <p:pic>
        <p:nvPicPr>
          <p:cNvPr id="632" name="Google Shape;632;p80"/>
          <p:cNvPicPr preferRelativeResize="0"/>
          <p:nvPr/>
        </p:nvPicPr>
        <p:blipFill>
          <a:blip r:embed="rId6">
            <a:alphaModFix/>
          </a:blip>
          <a:stretch>
            <a:fillRect/>
          </a:stretch>
        </p:blipFill>
        <p:spPr>
          <a:xfrm>
            <a:off x="4530275" y="1129863"/>
            <a:ext cx="1813200" cy="1347933"/>
          </a:xfrm>
          <a:prstGeom prst="rect">
            <a:avLst/>
          </a:prstGeom>
          <a:noFill/>
          <a:ln>
            <a:noFill/>
          </a:ln>
        </p:spPr>
      </p:pic>
      <p:sp>
        <p:nvSpPr>
          <p:cNvPr id="633" name="Google Shape;633;p80"/>
          <p:cNvSpPr txBox="1"/>
          <p:nvPr/>
        </p:nvSpPr>
        <p:spPr>
          <a:xfrm>
            <a:off x="4375925" y="729663"/>
            <a:ext cx="2425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accent3"/>
                </a:solidFill>
              </a:rPr>
              <a:t>Alignment (ELO score)</a:t>
            </a:r>
            <a:endParaRPr>
              <a:solidFill>
                <a:schemeClr val="lt1"/>
              </a:solidFill>
            </a:endParaRPr>
          </a:p>
        </p:txBody>
      </p:sp>
      <p:sp>
        <p:nvSpPr>
          <p:cNvPr id="634" name="Google Shape;634;p80"/>
          <p:cNvSpPr txBox="1"/>
          <p:nvPr/>
        </p:nvSpPr>
        <p:spPr>
          <a:xfrm>
            <a:off x="4241650" y="25401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3"/>
                </a:solidFill>
              </a:rPr>
              <a:t>Reinforcement Learning</a:t>
            </a:r>
            <a:endParaRPr sz="1600"/>
          </a:p>
        </p:txBody>
      </p:sp>
      <p:pic>
        <p:nvPicPr>
          <p:cNvPr id="635" name="Google Shape;635;p80"/>
          <p:cNvPicPr preferRelativeResize="0"/>
          <p:nvPr/>
        </p:nvPicPr>
        <p:blipFill>
          <a:blip r:embed="rId7">
            <a:alphaModFix/>
          </a:blip>
          <a:stretch>
            <a:fillRect/>
          </a:stretch>
        </p:blipFill>
        <p:spPr>
          <a:xfrm>
            <a:off x="4241651" y="2890464"/>
            <a:ext cx="2332325" cy="1529017"/>
          </a:xfrm>
          <a:prstGeom prst="rect">
            <a:avLst/>
          </a:prstGeom>
          <a:noFill/>
          <a:ln>
            <a:noFill/>
          </a:ln>
        </p:spPr>
      </p:pic>
      <p:pic>
        <p:nvPicPr>
          <p:cNvPr id="636" name="Google Shape;636;p80"/>
          <p:cNvPicPr preferRelativeResize="0"/>
          <p:nvPr/>
        </p:nvPicPr>
        <p:blipFill>
          <a:blip r:embed="rId8">
            <a:alphaModFix/>
          </a:blip>
          <a:stretch>
            <a:fillRect/>
          </a:stretch>
        </p:blipFill>
        <p:spPr>
          <a:xfrm>
            <a:off x="6801725" y="2857712"/>
            <a:ext cx="1930775" cy="1594525"/>
          </a:xfrm>
          <a:prstGeom prst="rect">
            <a:avLst/>
          </a:prstGeom>
          <a:noFill/>
          <a:ln>
            <a:noFill/>
          </a:ln>
        </p:spPr>
      </p:pic>
      <p:sp>
        <p:nvSpPr>
          <p:cNvPr id="637" name="Google Shape;637;p80"/>
          <p:cNvSpPr txBox="1"/>
          <p:nvPr/>
        </p:nvSpPr>
        <p:spPr>
          <a:xfrm>
            <a:off x="7322363" y="2540100"/>
            <a:ext cx="88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3"/>
                </a:solidFill>
              </a:rPr>
              <a:t>Coding</a:t>
            </a:r>
            <a:endParaRPr sz="1600"/>
          </a:p>
        </p:txBody>
      </p:sp>
      <p:pic>
        <p:nvPicPr>
          <p:cNvPr id="638" name="Google Shape;638;p80"/>
          <p:cNvPicPr preferRelativeResize="0"/>
          <p:nvPr/>
        </p:nvPicPr>
        <p:blipFill>
          <a:blip r:embed="rId9">
            <a:alphaModFix/>
          </a:blip>
          <a:stretch>
            <a:fillRect/>
          </a:stretch>
        </p:blipFill>
        <p:spPr>
          <a:xfrm>
            <a:off x="6754125" y="1129862"/>
            <a:ext cx="1885650" cy="1347925"/>
          </a:xfrm>
          <a:prstGeom prst="rect">
            <a:avLst/>
          </a:prstGeom>
          <a:noFill/>
          <a:ln>
            <a:noFill/>
          </a:ln>
        </p:spPr>
      </p:pic>
      <p:sp>
        <p:nvSpPr>
          <p:cNvPr id="639" name="Google Shape;639;p80"/>
          <p:cNvSpPr txBox="1"/>
          <p:nvPr/>
        </p:nvSpPr>
        <p:spPr>
          <a:xfrm>
            <a:off x="7202813" y="714200"/>
            <a:ext cx="88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3"/>
                </a:solidFill>
              </a:rPr>
              <a:t>Video</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1"/>
          <p:cNvPicPr preferRelativeResize="0"/>
          <p:nvPr/>
        </p:nvPicPr>
        <p:blipFill>
          <a:blip r:embed="rId3">
            <a:alphaModFix/>
          </a:blip>
          <a:stretch>
            <a:fillRect/>
          </a:stretch>
        </p:blipFill>
        <p:spPr>
          <a:xfrm>
            <a:off x="294725" y="1463075"/>
            <a:ext cx="3212750" cy="2752375"/>
          </a:xfrm>
          <a:prstGeom prst="rect">
            <a:avLst/>
          </a:prstGeom>
          <a:noFill/>
          <a:ln>
            <a:noFill/>
          </a:ln>
        </p:spPr>
      </p:pic>
      <p:sp>
        <p:nvSpPr>
          <p:cNvPr id="645" name="Google Shape;645;p81"/>
          <p:cNvSpPr txBox="1"/>
          <p:nvPr/>
        </p:nvSpPr>
        <p:spPr>
          <a:xfrm>
            <a:off x="170138" y="0"/>
            <a:ext cx="896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lt1"/>
                </a:solidFill>
              </a:rPr>
              <a:t>BNSL Accurately Extrapolates Scaling Behaviors</a:t>
            </a:r>
            <a:endParaRPr sz="3044" b="1">
              <a:solidFill>
                <a:schemeClr val="accent3"/>
              </a:solidFill>
            </a:endParaRPr>
          </a:p>
        </p:txBody>
      </p:sp>
      <p:sp>
        <p:nvSpPr>
          <p:cNvPr id="646" name="Google Shape;646;p81"/>
          <p:cNvSpPr txBox="1"/>
          <p:nvPr/>
        </p:nvSpPr>
        <p:spPr>
          <a:xfrm>
            <a:off x="294725" y="647688"/>
            <a:ext cx="3000000" cy="72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44" b="1">
                <a:solidFill>
                  <a:schemeClr val="accent3"/>
                </a:solidFill>
              </a:rPr>
              <a:t>Non-Monotonic Scaling (e.g. Double Descent)</a:t>
            </a:r>
            <a:endParaRPr sz="1744" b="1">
              <a:solidFill>
                <a:schemeClr val="accent3"/>
              </a:solidFill>
            </a:endParaRPr>
          </a:p>
        </p:txBody>
      </p:sp>
      <p:sp>
        <p:nvSpPr>
          <p:cNvPr id="647" name="Google Shape;647;p81"/>
          <p:cNvSpPr txBox="1"/>
          <p:nvPr/>
        </p:nvSpPr>
        <p:spPr>
          <a:xfrm>
            <a:off x="4258225" y="654600"/>
            <a:ext cx="39669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accent3"/>
                </a:solidFill>
              </a:rPr>
              <a:t>Inflection Points </a:t>
            </a:r>
            <a:endParaRPr sz="1700" b="1">
              <a:solidFill>
                <a:schemeClr val="accent3"/>
              </a:solidFill>
            </a:endParaRPr>
          </a:p>
          <a:p>
            <a:pPr marL="0" lvl="0" indent="0" algn="l" rtl="0">
              <a:spcBef>
                <a:spcPts val="0"/>
              </a:spcBef>
              <a:spcAft>
                <a:spcPts val="0"/>
              </a:spcAft>
              <a:buNone/>
            </a:pPr>
            <a:r>
              <a:rPr lang="en" sz="1700" b="1">
                <a:solidFill>
                  <a:schemeClr val="accent3"/>
                </a:solidFill>
              </a:rPr>
              <a:t>(e.g. Four Digit Addition)</a:t>
            </a:r>
            <a:endParaRPr sz="300"/>
          </a:p>
        </p:txBody>
      </p:sp>
      <p:pic>
        <p:nvPicPr>
          <p:cNvPr id="648" name="Google Shape;648;p81"/>
          <p:cNvPicPr preferRelativeResize="0"/>
          <p:nvPr/>
        </p:nvPicPr>
        <p:blipFill>
          <a:blip r:embed="rId4">
            <a:alphaModFix/>
          </a:blip>
          <a:stretch>
            <a:fillRect/>
          </a:stretch>
        </p:blipFill>
        <p:spPr>
          <a:xfrm>
            <a:off x="3757175" y="1463075"/>
            <a:ext cx="5230760" cy="2752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2"/>
          <p:cNvSpPr txBox="1"/>
          <p:nvPr/>
        </p:nvSpPr>
        <p:spPr>
          <a:xfrm>
            <a:off x="153250" y="59175"/>
            <a:ext cx="8704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rPr>
              <a:t>BNSL accurately fits and </a:t>
            </a:r>
            <a:r>
              <a:rPr lang="en" sz="2800">
                <a:solidFill>
                  <a:schemeClr val="accent3"/>
                </a:solidFill>
              </a:rPr>
              <a:t>extrapolates </a:t>
            </a:r>
            <a:r>
              <a:rPr lang="en" sz="2800">
                <a:solidFill>
                  <a:schemeClr val="lt1"/>
                </a:solidFill>
              </a:rPr>
              <a:t>a very</a:t>
            </a:r>
            <a:r>
              <a:rPr lang="en" sz="2800">
                <a:solidFill>
                  <a:schemeClr val="accent3"/>
                </a:solidFill>
              </a:rPr>
              <a:t> wide range </a:t>
            </a:r>
            <a:r>
              <a:rPr lang="en" sz="2800">
                <a:solidFill>
                  <a:schemeClr val="lt1"/>
                </a:solidFill>
              </a:rPr>
              <a:t>of scaling behaviors </a:t>
            </a:r>
            <a:endParaRPr sz="2400" b="1">
              <a:solidFill>
                <a:schemeClr val="lt1"/>
              </a:solidFill>
              <a:highlight>
                <a:schemeClr val="lt1"/>
              </a:highlight>
              <a:latin typeface="Corbel"/>
              <a:ea typeface="Corbel"/>
              <a:cs typeface="Corbel"/>
              <a:sym typeface="Corbel"/>
            </a:endParaRPr>
          </a:p>
        </p:txBody>
      </p:sp>
      <p:sp>
        <p:nvSpPr>
          <p:cNvPr id="654" name="Google Shape;654;p82"/>
          <p:cNvSpPr txBox="1"/>
          <p:nvPr/>
        </p:nvSpPr>
        <p:spPr>
          <a:xfrm>
            <a:off x="99600" y="1059300"/>
            <a:ext cx="8834100" cy="4161000"/>
          </a:xfrm>
          <a:prstGeom prst="rect">
            <a:avLst/>
          </a:prstGeom>
          <a:noFill/>
          <a:ln>
            <a:noFill/>
          </a:ln>
        </p:spPr>
        <p:txBody>
          <a:bodyPr spcFirstLastPara="1" wrap="square" lIns="91425" tIns="91425" rIns="91425" bIns="91425" anchor="t" anchorCtr="0">
            <a:spAutoFit/>
          </a:bodyPr>
          <a:lstStyle/>
          <a:p>
            <a:pPr marL="457200" lvl="0" indent="-323850" algn="just" rtl="0">
              <a:lnSpc>
                <a:spcPct val="100000"/>
              </a:lnSpc>
              <a:spcBef>
                <a:spcPts val="1000"/>
              </a:spcBef>
              <a:spcAft>
                <a:spcPts val="0"/>
              </a:spcAft>
              <a:buClr>
                <a:schemeClr val="lt1"/>
              </a:buClr>
              <a:buSzPts val="1500"/>
              <a:buChar char="●"/>
            </a:pPr>
            <a:r>
              <a:rPr lang="en" sz="1500" b="1">
                <a:solidFill>
                  <a:srgbClr val="00FFFF"/>
                </a:solidFill>
              </a:rPr>
              <a:t>Settings</a:t>
            </a:r>
            <a:r>
              <a:rPr lang="en" sz="1500">
                <a:solidFill>
                  <a:srgbClr val="00FFFF"/>
                </a:solidFill>
              </a:rPr>
              <a:t>:</a:t>
            </a:r>
            <a:r>
              <a:rPr lang="en" sz="1500">
                <a:solidFill>
                  <a:schemeClr val="lt1"/>
                </a:solidFill>
              </a:rPr>
              <a:t> Zero-Shot, Prompted, and Fine-Tuned settings; Downstream and  upstream  </a:t>
            </a:r>
            <a:endParaRPr sz="1500">
              <a:solidFill>
                <a:schemeClr val="lt1"/>
              </a:solidFill>
            </a:endParaRPr>
          </a:p>
          <a:p>
            <a:pPr marL="457200" lvl="0" indent="-323850" algn="just" rtl="0">
              <a:lnSpc>
                <a:spcPct val="100000"/>
              </a:lnSpc>
              <a:spcBef>
                <a:spcPts val="1000"/>
              </a:spcBef>
              <a:spcAft>
                <a:spcPts val="0"/>
              </a:spcAft>
              <a:buClr>
                <a:schemeClr val="lt1"/>
              </a:buClr>
              <a:buSzPts val="1500"/>
              <a:buChar char="●"/>
            </a:pPr>
            <a:r>
              <a:rPr lang="en" sz="1500" b="1">
                <a:solidFill>
                  <a:srgbClr val="00FFFF"/>
                </a:solidFill>
              </a:rPr>
              <a:t>Tasks</a:t>
            </a:r>
            <a:r>
              <a:rPr lang="en" sz="1500">
                <a:solidFill>
                  <a:schemeClr val="lt1"/>
                </a:solidFill>
              </a:rPr>
              <a:t>: Large-Scale Vision, Language, Audio, Video, Diffusion, Generative Modeling, Multimodal Learning, Contrastive Learning, AI Alignment, AI Capabilities, Robotics, Out-Of-Distribution Generalization, Continual Learning, Transfer Learning, Uncertainty Estimation / Calibration, Out-Of-Distribution Detection, Adversarial Robustness, Distillation, Sparsity, Retrieval, Quantization, Pruning, Fairness, Molecules, Computer Programming/Coding, Math Word Problems, Arithmetic, Double Descent, “Emergent” “Phase Transitions”, Supervised Learning, Unsupervised / Self-Supervised Learning, &amp; Reinforcement Learning (Single Agent &amp; Multi-Agent)</a:t>
            </a:r>
            <a:endParaRPr sz="1500">
              <a:solidFill>
                <a:schemeClr val="lt1"/>
              </a:solidFill>
            </a:endParaRPr>
          </a:p>
          <a:p>
            <a:pPr marL="457200" lvl="0" indent="-323850" algn="just" rtl="0">
              <a:lnSpc>
                <a:spcPct val="100000"/>
              </a:lnSpc>
              <a:spcBef>
                <a:spcPts val="1000"/>
              </a:spcBef>
              <a:spcAft>
                <a:spcPts val="0"/>
              </a:spcAft>
              <a:buClr>
                <a:schemeClr val="lt1"/>
              </a:buClr>
              <a:buSzPts val="1500"/>
              <a:buChar char="●"/>
            </a:pPr>
            <a:r>
              <a:rPr lang="en" sz="1500" b="1">
                <a:solidFill>
                  <a:srgbClr val="00FFFF"/>
                </a:solidFill>
              </a:rPr>
              <a:t>Architectures</a:t>
            </a:r>
            <a:r>
              <a:rPr lang="en" sz="1500">
                <a:solidFill>
                  <a:schemeClr val="lt1"/>
                </a:solidFill>
              </a:rPr>
              <a:t>: ResNet, Transformer, MLP-Mixer, MLP, Graph Neural Network, U-Net, Ensemble, Sparsely-Gated Mixture-of-Experts, Sparse Pruned Model</a:t>
            </a:r>
            <a:endParaRPr sz="1500">
              <a:solidFill>
                <a:schemeClr val="lt1"/>
              </a:solidFill>
            </a:endParaRPr>
          </a:p>
          <a:p>
            <a:pPr marL="457200" lvl="0" indent="-323850" algn="just" rtl="0">
              <a:lnSpc>
                <a:spcPct val="100000"/>
              </a:lnSpc>
              <a:spcBef>
                <a:spcPts val="1000"/>
              </a:spcBef>
              <a:spcAft>
                <a:spcPts val="0"/>
              </a:spcAft>
              <a:buClr>
                <a:schemeClr val="lt1"/>
              </a:buClr>
              <a:buSzPts val="1500"/>
              <a:buChar char="●"/>
            </a:pPr>
            <a:r>
              <a:rPr lang="en" sz="1500" b="1">
                <a:solidFill>
                  <a:srgbClr val="00FFFF"/>
                </a:solidFill>
              </a:rPr>
              <a:t>X-axes</a:t>
            </a:r>
            <a:r>
              <a:rPr lang="en" sz="1500">
                <a:solidFill>
                  <a:schemeClr val="lt1"/>
                </a:solidFill>
              </a:rPr>
              <a:t>: Compute, Dataset Size, Number of Model Parameters, Number of Training Steps, Input (e.g. Context) Size, &amp; Upstream Performance</a:t>
            </a:r>
            <a:endParaRPr sz="1500">
              <a:solidFill>
                <a:schemeClr val="lt1"/>
              </a:solidFill>
            </a:endParaRPr>
          </a:p>
          <a:p>
            <a:pPr marL="457200" lvl="0" indent="-323850" algn="just" rtl="0">
              <a:lnSpc>
                <a:spcPct val="100000"/>
              </a:lnSpc>
              <a:spcBef>
                <a:spcPts val="1000"/>
              </a:spcBef>
              <a:spcAft>
                <a:spcPts val="1200"/>
              </a:spcAft>
              <a:buClr>
                <a:schemeClr val="lt1"/>
              </a:buClr>
              <a:buSzPts val="1500"/>
              <a:buChar char="●"/>
            </a:pPr>
            <a:r>
              <a:rPr lang="en" sz="1500" b="1">
                <a:solidFill>
                  <a:srgbClr val="00FFFF"/>
                </a:solidFill>
              </a:rPr>
              <a:t>Y-axes</a:t>
            </a:r>
            <a:r>
              <a:rPr lang="en" sz="1500">
                <a:solidFill>
                  <a:schemeClr val="lt1"/>
                </a:solidFill>
              </a:rPr>
              <a:t>: prediction error, cross entropy, calibration error, AUROC, BLEU score percentage, F1 score, reward, Elo rating, FID score</a:t>
            </a:r>
            <a:endParaRPr sz="15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3"/>
          <p:cNvSpPr txBox="1">
            <a:spLocks noGrp="1"/>
          </p:cNvSpPr>
          <p:nvPr>
            <p:ph type="title"/>
          </p:nvPr>
        </p:nvSpPr>
        <p:spPr>
          <a:xfrm>
            <a:off x="136023" y="-268150"/>
            <a:ext cx="87738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500" b="1">
                <a:latin typeface="Arial"/>
                <a:ea typeface="Arial"/>
                <a:cs typeface="Arial"/>
                <a:sym typeface="Arial"/>
              </a:rPr>
              <a:t>Predicting Network’s Behavior at Scale</a:t>
            </a:r>
            <a:endParaRPr sz="3500" b="1">
              <a:latin typeface="Arial"/>
              <a:ea typeface="Arial"/>
              <a:cs typeface="Arial"/>
              <a:sym typeface="Arial"/>
            </a:endParaRPr>
          </a:p>
        </p:txBody>
      </p:sp>
      <p:sp>
        <p:nvSpPr>
          <p:cNvPr id="660" name="Google Shape;660;p83"/>
          <p:cNvSpPr txBox="1">
            <a:spLocks noGrp="1"/>
          </p:cNvSpPr>
          <p:nvPr>
            <p:ph type="body" idx="4294967295"/>
          </p:nvPr>
        </p:nvSpPr>
        <p:spPr>
          <a:xfrm>
            <a:off x="439368" y="385762"/>
            <a:ext cx="7993800" cy="3768300"/>
          </a:xfrm>
          <a:prstGeom prst="rect">
            <a:avLst/>
          </a:prstGeom>
        </p:spPr>
        <p:txBody>
          <a:bodyPr spcFirstLastPara="1" wrap="square" lIns="91425" tIns="45700" rIns="91425" bIns="45700" anchor="t" anchorCtr="0">
            <a:normAutofit/>
          </a:bodyPr>
          <a:lstStyle/>
          <a:p>
            <a:pPr marL="457200" lvl="0" indent="0" algn="l" rtl="0">
              <a:lnSpc>
                <a:spcPct val="200000"/>
              </a:lnSpc>
              <a:spcBef>
                <a:spcPts val="1800"/>
              </a:spcBef>
              <a:spcAft>
                <a:spcPts val="0"/>
              </a:spcAft>
              <a:buNone/>
            </a:pPr>
            <a:endParaRPr dirty="0">
              <a:latin typeface="Arial"/>
              <a:ea typeface="Arial"/>
              <a:cs typeface="Arial"/>
              <a:sym typeface="Arial"/>
            </a:endParaRPr>
          </a:p>
          <a:p>
            <a:pPr marL="457200" lvl="0" indent="-381000" algn="l" rtl="0">
              <a:lnSpc>
                <a:spcPct val="200000"/>
              </a:lnSpc>
              <a:spcBef>
                <a:spcPts val="1800"/>
              </a:spcBef>
              <a:spcAft>
                <a:spcPts val="0"/>
              </a:spcAft>
              <a:buClr>
                <a:schemeClr val="lt1"/>
              </a:buClr>
              <a:buSzPts val="2400"/>
              <a:buFont typeface="Arial"/>
              <a:buChar char="•"/>
            </a:pPr>
            <a:r>
              <a:rPr lang="en" dirty="0">
                <a:latin typeface="Arial"/>
                <a:ea typeface="Arial"/>
                <a:cs typeface="Arial"/>
                <a:sym typeface="Arial"/>
              </a:rPr>
              <a:t>“Closed-box” predictions (empirical scaling laws)</a:t>
            </a:r>
            <a:endParaRPr dirty="0">
              <a:latin typeface="Arial"/>
              <a:ea typeface="Arial"/>
              <a:cs typeface="Arial"/>
              <a:sym typeface="Arial"/>
            </a:endParaRPr>
          </a:p>
          <a:p>
            <a:pPr marL="457200" lvl="0" indent="-381000" algn="l" rtl="0">
              <a:lnSpc>
                <a:spcPct val="200000"/>
              </a:lnSpc>
              <a:spcBef>
                <a:spcPts val="0"/>
              </a:spcBef>
              <a:spcAft>
                <a:spcPts val="0"/>
              </a:spcAft>
              <a:buClr>
                <a:srgbClr val="00FFFF"/>
              </a:buClr>
              <a:buSzPts val="2400"/>
              <a:buFont typeface="Arial"/>
              <a:buChar char="•"/>
            </a:pPr>
            <a:r>
              <a:rPr lang="en" dirty="0">
                <a:solidFill>
                  <a:srgbClr val="00FFFF"/>
                </a:solidFill>
                <a:latin typeface="Arial"/>
                <a:ea typeface="Arial"/>
                <a:cs typeface="Arial"/>
                <a:sym typeface="Arial"/>
              </a:rPr>
              <a:t>“Open-box” predictions (observing learning dynamics)</a:t>
            </a:r>
            <a:endParaRPr dirty="0">
              <a:solidFill>
                <a:srgbClr val="00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4"/>
          <p:cNvSpPr txBox="1">
            <a:spLocks noGrp="1"/>
          </p:cNvSpPr>
          <p:nvPr>
            <p:ph type="title"/>
          </p:nvPr>
        </p:nvSpPr>
        <p:spPr>
          <a:xfrm>
            <a:off x="128425" y="-279450"/>
            <a:ext cx="8773800" cy="882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2700" b="1">
                <a:latin typeface="Arial"/>
                <a:ea typeface="Arial"/>
                <a:cs typeface="Arial"/>
                <a:sym typeface="Arial"/>
              </a:rPr>
              <a:t>Transition from Memorization to Generalization</a:t>
            </a:r>
            <a:endParaRPr sz="2700" b="1">
              <a:latin typeface="Arial"/>
              <a:ea typeface="Arial"/>
              <a:cs typeface="Arial"/>
              <a:sym typeface="Arial"/>
            </a:endParaRPr>
          </a:p>
        </p:txBody>
      </p:sp>
      <p:sp>
        <p:nvSpPr>
          <p:cNvPr id="666" name="Google Shape;666;p84"/>
          <p:cNvSpPr txBox="1"/>
          <p:nvPr/>
        </p:nvSpPr>
        <p:spPr>
          <a:xfrm>
            <a:off x="128425" y="671775"/>
            <a:ext cx="9222300" cy="38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800"/>
              </a:spcBef>
              <a:spcAft>
                <a:spcPts val="0"/>
              </a:spcAft>
              <a:buNone/>
            </a:pPr>
            <a:r>
              <a:rPr lang="en" sz="1300">
                <a:solidFill>
                  <a:schemeClr val="lt1"/>
                </a:solidFill>
              </a:rPr>
              <a:t>Notsavo et al, </a:t>
            </a:r>
            <a:r>
              <a:rPr lang="en" sz="1300" u="sng">
                <a:solidFill>
                  <a:srgbClr val="FFE599"/>
                </a:solidFill>
                <a:hlinkClick r:id="rId3">
                  <a:extLst>
                    <a:ext uri="{A12FA001-AC4F-418D-AE19-62706E023703}">
                      <ahyp:hlinkClr xmlns:ahyp="http://schemas.microsoft.com/office/drawing/2018/hyperlinkcolor" val="tx"/>
                    </a:ext>
                  </a:extLst>
                </a:hlinkClick>
              </a:rPr>
              <a:t>Predicting Grokking Long Before it Happens: A look into the loss landscape of models which grok</a:t>
            </a:r>
            <a:r>
              <a:rPr lang="en" sz="1300">
                <a:solidFill>
                  <a:srgbClr val="FFE599"/>
                </a:solidFill>
              </a:rPr>
              <a:t>.</a:t>
            </a:r>
            <a:r>
              <a:rPr lang="en" sz="1300">
                <a:solidFill>
                  <a:schemeClr val="lt1"/>
                </a:solidFill>
              </a:rPr>
              <a:t> 2023             </a:t>
            </a:r>
            <a:endParaRPr sz="1300"/>
          </a:p>
        </p:txBody>
      </p:sp>
      <p:pic>
        <p:nvPicPr>
          <p:cNvPr id="667" name="Google Shape;667;p84"/>
          <p:cNvPicPr preferRelativeResize="0"/>
          <p:nvPr/>
        </p:nvPicPr>
        <p:blipFill>
          <a:blip r:embed="rId4">
            <a:alphaModFix/>
          </a:blip>
          <a:stretch>
            <a:fillRect/>
          </a:stretch>
        </p:blipFill>
        <p:spPr>
          <a:xfrm>
            <a:off x="4545400" y="1294200"/>
            <a:ext cx="3973225" cy="2180225"/>
          </a:xfrm>
          <a:prstGeom prst="rect">
            <a:avLst/>
          </a:prstGeom>
          <a:noFill/>
          <a:ln>
            <a:noFill/>
          </a:ln>
        </p:spPr>
      </p:pic>
      <p:pic>
        <p:nvPicPr>
          <p:cNvPr id="668" name="Google Shape;668;p84"/>
          <p:cNvPicPr preferRelativeResize="0"/>
          <p:nvPr/>
        </p:nvPicPr>
        <p:blipFill>
          <a:blip r:embed="rId5">
            <a:alphaModFix/>
          </a:blip>
          <a:stretch>
            <a:fillRect/>
          </a:stretch>
        </p:blipFill>
        <p:spPr>
          <a:xfrm>
            <a:off x="379150" y="1294200"/>
            <a:ext cx="3549350" cy="2315874"/>
          </a:xfrm>
          <a:prstGeom prst="rect">
            <a:avLst/>
          </a:prstGeom>
          <a:noFill/>
          <a:ln>
            <a:noFill/>
          </a:ln>
        </p:spPr>
      </p:pic>
      <p:sp>
        <p:nvSpPr>
          <p:cNvPr id="669" name="Google Shape;669;p84"/>
          <p:cNvSpPr txBox="1"/>
          <p:nvPr/>
        </p:nvSpPr>
        <p:spPr>
          <a:xfrm>
            <a:off x="379150" y="3719150"/>
            <a:ext cx="3489000" cy="160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chemeClr val="lt1"/>
                </a:solidFill>
              </a:rPr>
              <a:t>Initial stage/”confusion” (t0 to t1)</a:t>
            </a:r>
            <a:endParaRPr sz="1700">
              <a:solidFill>
                <a:schemeClr val="lt1"/>
              </a:solidFill>
            </a:endParaRPr>
          </a:p>
          <a:p>
            <a:pPr marL="0" lvl="0" indent="0" algn="l" rtl="0">
              <a:lnSpc>
                <a:spcPct val="115000"/>
              </a:lnSpc>
              <a:spcBef>
                <a:spcPts val="0"/>
              </a:spcBef>
              <a:spcAft>
                <a:spcPts val="0"/>
              </a:spcAft>
              <a:buNone/>
            </a:pPr>
            <a:r>
              <a:rPr lang="en" sz="1700">
                <a:solidFill>
                  <a:schemeClr val="lt1"/>
                </a:solidFill>
              </a:rPr>
              <a:t>Memorization(t1-t2)</a:t>
            </a:r>
            <a:endParaRPr sz="1700">
              <a:solidFill>
                <a:schemeClr val="lt1"/>
              </a:solidFill>
            </a:endParaRPr>
          </a:p>
          <a:p>
            <a:pPr marL="0" lvl="0" indent="0" algn="l" rtl="0">
              <a:lnSpc>
                <a:spcPct val="115000"/>
              </a:lnSpc>
              <a:spcBef>
                <a:spcPts val="0"/>
              </a:spcBef>
              <a:spcAft>
                <a:spcPts val="0"/>
              </a:spcAft>
              <a:buNone/>
            </a:pPr>
            <a:r>
              <a:rPr lang="en" sz="1700">
                <a:solidFill>
                  <a:schemeClr val="lt1"/>
                </a:solidFill>
              </a:rPr>
              <a:t>Comprehension (t3-t4)</a:t>
            </a:r>
            <a:endParaRPr sz="1700">
              <a:solidFill>
                <a:schemeClr val="lt1"/>
              </a:solidFill>
            </a:endParaRPr>
          </a:p>
          <a:p>
            <a:pPr marL="0" lvl="0" indent="0" algn="l" rtl="0">
              <a:lnSpc>
                <a:spcPct val="115000"/>
              </a:lnSpc>
              <a:spcBef>
                <a:spcPts val="0"/>
              </a:spcBef>
              <a:spcAft>
                <a:spcPts val="0"/>
              </a:spcAft>
              <a:buNone/>
            </a:pPr>
            <a:r>
              <a:rPr lang="en" sz="1700">
                <a:solidFill>
                  <a:schemeClr val="lt1"/>
                </a:solidFill>
              </a:rPr>
              <a:t>Generalization (“grokking”) at t4+</a:t>
            </a:r>
            <a:endParaRPr sz="1700">
              <a:solidFill>
                <a:schemeClr val="lt1"/>
              </a:solidFill>
            </a:endParaRPr>
          </a:p>
          <a:p>
            <a:pPr marL="0" lvl="0" indent="0" algn="l" rtl="0">
              <a:spcBef>
                <a:spcPts val="0"/>
              </a:spcBef>
              <a:spcAft>
                <a:spcPts val="0"/>
              </a:spcAft>
              <a:buNone/>
            </a:pPr>
            <a:endParaRPr>
              <a:solidFill>
                <a:schemeClr val="lt1"/>
              </a:solidFill>
            </a:endParaRPr>
          </a:p>
        </p:txBody>
      </p:sp>
      <p:sp>
        <p:nvSpPr>
          <p:cNvPr id="670" name="Google Shape;670;p84"/>
          <p:cNvSpPr txBox="1"/>
          <p:nvPr/>
        </p:nvSpPr>
        <p:spPr>
          <a:xfrm>
            <a:off x="1335650" y="1575725"/>
            <a:ext cx="41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t2</a:t>
            </a:r>
            <a:endParaRPr sz="1900" b="1"/>
          </a:p>
        </p:txBody>
      </p:sp>
      <p:sp>
        <p:nvSpPr>
          <p:cNvPr id="671" name="Google Shape;671;p84"/>
          <p:cNvSpPr txBox="1"/>
          <p:nvPr/>
        </p:nvSpPr>
        <p:spPr>
          <a:xfrm>
            <a:off x="2528200" y="2709725"/>
            <a:ext cx="531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t3</a:t>
            </a:r>
            <a:endParaRPr sz="1900" b="1"/>
          </a:p>
        </p:txBody>
      </p:sp>
      <p:cxnSp>
        <p:nvCxnSpPr>
          <p:cNvPr id="672" name="Google Shape;672;p84"/>
          <p:cNvCxnSpPr/>
          <p:nvPr/>
        </p:nvCxnSpPr>
        <p:spPr>
          <a:xfrm>
            <a:off x="2850100" y="3040813"/>
            <a:ext cx="170100" cy="162300"/>
          </a:xfrm>
          <a:prstGeom prst="straightConnector1">
            <a:avLst/>
          </a:prstGeom>
          <a:noFill/>
          <a:ln w="19050" cap="flat" cmpd="sng">
            <a:solidFill>
              <a:schemeClr val="dk2"/>
            </a:solidFill>
            <a:prstDash val="solid"/>
            <a:round/>
            <a:headEnd type="none" w="med" len="med"/>
            <a:tailEnd type="triangle" w="med" len="med"/>
          </a:ln>
        </p:spPr>
      </p:cxnSp>
      <p:sp>
        <p:nvSpPr>
          <p:cNvPr id="673" name="Google Shape;673;p84"/>
          <p:cNvSpPr txBox="1"/>
          <p:nvPr/>
        </p:nvSpPr>
        <p:spPr>
          <a:xfrm>
            <a:off x="1121400" y="2709725"/>
            <a:ext cx="531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t1</a:t>
            </a:r>
            <a:endParaRPr sz="1900" b="1"/>
          </a:p>
        </p:txBody>
      </p:sp>
      <p:cxnSp>
        <p:nvCxnSpPr>
          <p:cNvPr id="674" name="Google Shape;674;p84"/>
          <p:cNvCxnSpPr/>
          <p:nvPr/>
        </p:nvCxnSpPr>
        <p:spPr>
          <a:xfrm rot="10800000" flipH="1">
            <a:off x="3294088" y="1552825"/>
            <a:ext cx="279900" cy="167400"/>
          </a:xfrm>
          <a:prstGeom prst="straightConnector1">
            <a:avLst/>
          </a:prstGeom>
          <a:noFill/>
          <a:ln w="19050" cap="flat" cmpd="sng">
            <a:solidFill>
              <a:schemeClr val="dk2"/>
            </a:solidFill>
            <a:prstDash val="solid"/>
            <a:round/>
            <a:headEnd type="none" w="med" len="med"/>
            <a:tailEnd type="triangle" w="med" len="med"/>
          </a:ln>
        </p:spPr>
      </p:cxnSp>
      <p:sp>
        <p:nvSpPr>
          <p:cNvPr id="675" name="Google Shape;675;p84"/>
          <p:cNvSpPr txBox="1"/>
          <p:nvPr/>
        </p:nvSpPr>
        <p:spPr>
          <a:xfrm>
            <a:off x="2940525" y="1552825"/>
            <a:ext cx="41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t4</a:t>
            </a:r>
            <a:endParaRPr sz="1900" b="1"/>
          </a:p>
        </p:txBody>
      </p:sp>
      <p:grpSp>
        <p:nvGrpSpPr>
          <p:cNvPr id="676" name="Google Shape;676;p84"/>
          <p:cNvGrpSpPr/>
          <p:nvPr/>
        </p:nvGrpSpPr>
        <p:grpSpPr>
          <a:xfrm>
            <a:off x="4280350" y="3610075"/>
            <a:ext cx="4701000" cy="1374240"/>
            <a:chOff x="4325550" y="3523000"/>
            <a:chExt cx="4701000" cy="1374240"/>
          </a:xfrm>
        </p:grpSpPr>
        <p:sp>
          <p:nvSpPr>
            <p:cNvPr id="677" name="Google Shape;677;p84"/>
            <p:cNvSpPr txBox="1"/>
            <p:nvPr/>
          </p:nvSpPr>
          <p:spPr>
            <a:xfrm>
              <a:off x="4325550" y="3523000"/>
              <a:ext cx="4701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lt1"/>
                  </a:solidFill>
                </a:rPr>
                <a:t>Generalization (“grokking”) point t4 follows an empirical power law </a:t>
              </a:r>
              <a:endParaRPr sz="1800">
                <a:solidFill>
                  <a:schemeClr val="lt1"/>
                </a:solidFill>
              </a:endParaRPr>
            </a:p>
            <a:p>
              <a:pPr marL="0" lvl="0" indent="0" algn="l" rtl="0">
                <a:lnSpc>
                  <a:spcPct val="115000"/>
                </a:lnSpc>
                <a:spcBef>
                  <a:spcPts val="0"/>
                </a:spcBef>
                <a:spcAft>
                  <a:spcPts val="0"/>
                </a:spcAft>
                <a:buNone/>
              </a:pPr>
              <a:r>
                <a:rPr lang="en" sz="1800">
                  <a:solidFill>
                    <a:schemeClr val="lt1"/>
                  </a:solidFill>
                </a:rPr>
                <a:t>diven the training data fraction </a:t>
              </a:r>
              <a:r>
                <a:rPr lang="en" sz="1800" b="1">
                  <a:solidFill>
                    <a:schemeClr val="lt1"/>
                  </a:solidFill>
                </a:rPr>
                <a:t> r, </a:t>
              </a:r>
              <a:r>
                <a:rPr lang="en" sz="1800">
                  <a:solidFill>
                    <a:schemeClr val="lt1"/>
                  </a:solidFill>
                </a:rPr>
                <a:t>and  </a:t>
              </a:r>
              <a:endParaRPr sz="1800">
                <a:solidFill>
                  <a:schemeClr val="lt1"/>
                </a:solidFill>
              </a:endParaRPr>
            </a:p>
          </p:txBody>
        </p:sp>
        <p:pic>
          <p:nvPicPr>
            <p:cNvPr id="678" name="Google Shape;678;p84"/>
            <p:cNvPicPr preferRelativeResize="0"/>
            <p:nvPr/>
          </p:nvPicPr>
          <p:blipFill>
            <a:blip r:embed="rId6">
              <a:alphaModFix/>
            </a:blip>
            <a:stretch>
              <a:fillRect/>
            </a:stretch>
          </p:blipFill>
          <p:spPr>
            <a:xfrm>
              <a:off x="6814725" y="3908625"/>
              <a:ext cx="1682600" cy="327641"/>
            </a:xfrm>
            <a:prstGeom prst="rect">
              <a:avLst/>
            </a:prstGeom>
            <a:noFill/>
            <a:ln>
              <a:noFill/>
            </a:ln>
          </p:spPr>
        </p:pic>
        <p:grpSp>
          <p:nvGrpSpPr>
            <p:cNvPr id="679" name="Google Shape;679;p84"/>
            <p:cNvGrpSpPr/>
            <p:nvPr/>
          </p:nvGrpSpPr>
          <p:grpSpPr>
            <a:xfrm>
              <a:off x="4447996" y="4569589"/>
              <a:ext cx="4133793" cy="327651"/>
              <a:chOff x="2618975" y="4331952"/>
              <a:chExt cx="4728659" cy="477000"/>
            </a:xfrm>
          </p:grpSpPr>
          <p:pic>
            <p:nvPicPr>
              <p:cNvPr id="680" name="Google Shape;680;p84"/>
              <p:cNvPicPr preferRelativeResize="0"/>
              <p:nvPr/>
            </p:nvPicPr>
            <p:blipFill>
              <a:blip r:embed="rId7">
                <a:alphaModFix/>
              </a:blip>
              <a:stretch>
                <a:fillRect/>
              </a:stretch>
            </p:blipFill>
            <p:spPr>
              <a:xfrm>
                <a:off x="2618975" y="4331952"/>
                <a:ext cx="2892200" cy="477000"/>
              </a:xfrm>
              <a:prstGeom prst="rect">
                <a:avLst/>
              </a:prstGeom>
              <a:noFill/>
              <a:ln>
                <a:noFill/>
              </a:ln>
            </p:spPr>
          </p:pic>
          <p:pic>
            <p:nvPicPr>
              <p:cNvPr id="681" name="Google Shape;681;p84"/>
              <p:cNvPicPr preferRelativeResize="0"/>
              <p:nvPr/>
            </p:nvPicPr>
            <p:blipFill>
              <a:blip r:embed="rId8">
                <a:alphaModFix/>
              </a:blip>
              <a:stretch>
                <a:fillRect/>
              </a:stretch>
            </p:blipFill>
            <p:spPr>
              <a:xfrm>
                <a:off x="5422902" y="4331962"/>
                <a:ext cx="1924731" cy="476980"/>
              </a:xfrm>
              <a:prstGeom prst="rect">
                <a:avLst/>
              </a:prstGeom>
              <a:noFill/>
              <a:ln>
                <a:noFill/>
              </a:ln>
            </p:spPr>
          </p:pic>
        </p:grpSp>
      </p:grpSp>
      <p:cxnSp>
        <p:nvCxnSpPr>
          <p:cNvPr id="682" name="Google Shape;682;p84"/>
          <p:cNvCxnSpPr/>
          <p:nvPr/>
        </p:nvCxnSpPr>
        <p:spPr>
          <a:xfrm>
            <a:off x="1403475" y="3025288"/>
            <a:ext cx="170100" cy="162300"/>
          </a:xfrm>
          <a:prstGeom prst="straightConnector1">
            <a:avLst/>
          </a:prstGeom>
          <a:noFill/>
          <a:ln w="19050" cap="flat" cmpd="sng">
            <a:solidFill>
              <a:schemeClr val="dk2"/>
            </a:solidFill>
            <a:prstDash val="solid"/>
            <a:round/>
            <a:headEnd type="none" w="med" len="med"/>
            <a:tailEnd type="triangle" w="med" len="med"/>
          </a:ln>
        </p:spPr>
      </p:cxnSp>
      <p:cxnSp>
        <p:nvCxnSpPr>
          <p:cNvPr id="683" name="Google Shape;683;p84"/>
          <p:cNvCxnSpPr/>
          <p:nvPr/>
        </p:nvCxnSpPr>
        <p:spPr>
          <a:xfrm rot="10800000" flipH="1">
            <a:off x="1652688" y="1572738"/>
            <a:ext cx="279900" cy="1674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5"/>
          <p:cNvSpPr txBox="1">
            <a:spLocks noGrp="1"/>
          </p:cNvSpPr>
          <p:nvPr>
            <p:ph type="title"/>
          </p:nvPr>
        </p:nvSpPr>
        <p:spPr>
          <a:xfrm>
            <a:off x="128423" y="-279450"/>
            <a:ext cx="87738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100" b="1">
                <a:latin typeface="Arial"/>
                <a:ea typeface="Arial"/>
                <a:cs typeface="Arial"/>
                <a:sym typeface="Arial"/>
              </a:rPr>
              <a:t>Spectral Signature of Loss Predicts Grokking</a:t>
            </a:r>
            <a:endParaRPr sz="3100" b="1">
              <a:latin typeface="Arial"/>
              <a:ea typeface="Arial"/>
              <a:cs typeface="Arial"/>
              <a:sym typeface="Arial"/>
            </a:endParaRPr>
          </a:p>
        </p:txBody>
      </p:sp>
      <p:sp>
        <p:nvSpPr>
          <p:cNvPr id="689" name="Google Shape;689;p85"/>
          <p:cNvSpPr txBox="1"/>
          <p:nvPr/>
        </p:nvSpPr>
        <p:spPr>
          <a:xfrm>
            <a:off x="128425" y="710950"/>
            <a:ext cx="9222300" cy="38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800"/>
              </a:spcBef>
              <a:spcAft>
                <a:spcPts val="0"/>
              </a:spcAft>
              <a:buNone/>
            </a:pPr>
            <a:r>
              <a:rPr lang="en" sz="1300">
                <a:solidFill>
                  <a:schemeClr val="lt1"/>
                </a:solidFill>
              </a:rPr>
              <a:t>Notsavo et al, </a:t>
            </a:r>
            <a:r>
              <a:rPr lang="en" sz="1300" u="sng">
                <a:solidFill>
                  <a:srgbClr val="FFE599"/>
                </a:solidFill>
                <a:hlinkClick r:id="rId3">
                  <a:extLst>
                    <a:ext uri="{A12FA001-AC4F-418D-AE19-62706E023703}">
                      <ahyp:hlinkClr xmlns:ahyp="http://schemas.microsoft.com/office/drawing/2018/hyperlinkcolor" val="tx"/>
                    </a:ext>
                  </a:extLst>
                </a:hlinkClick>
              </a:rPr>
              <a:t>Predicting Grokking Long Before it Happens: A look into the loss landscape of models which grok</a:t>
            </a:r>
            <a:r>
              <a:rPr lang="en" sz="1300">
                <a:solidFill>
                  <a:srgbClr val="FFE599"/>
                </a:solidFill>
              </a:rPr>
              <a:t>.</a:t>
            </a:r>
            <a:r>
              <a:rPr lang="en" sz="1300">
                <a:solidFill>
                  <a:schemeClr val="lt1"/>
                </a:solidFill>
              </a:rPr>
              <a:t> 2023             </a:t>
            </a:r>
            <a:endParaRPr sz="1300"/>
          </a:p>
        </p:txBody>
      </p:sp>
      <p:pic>
        <p:nvPicPr>
          <p:cNvPr id="690" name="Google Shape;690;p85"/>
          <p:cNvPicPr preferRelativeResize="0"/>
          <p:nvPr/>
        </p:nvPicPr>
        <p:blipFill>
          <a:blip r:embed="rId4">
            <a:alphaModFix/>
          </a:blip>
          <a:stretch>
            <a:fillRect/>
          </a:stretch>
        </p:blipFill>
        <p:spPr>
          <a:xfrm>
            <a:off x="347125" y="1939600"/>
            <a:ext cx="4083350" cy="2597425"/>
          </a:xfrm>
          <a:prstGeom prst="rect">
            <a:avLst/>
          </a:prstGeom>
          <a:noFill/>
          <a:ln>
            <a:noFill/>
          </a:ln>
        </p:spPr>
      </p:pic>
      <p:pic>
        <p:nvPicPr>
          <p:cNvPr id="691" name="Google Shape;691;p85"/>
          <p:cNvPicPr preferRelativeResize="0"/>
          <p:nvPr/>
        </p:nvPicPr>
        <p:blipFill>
          <a:blip r:embed="rId5">
            <a:alphaModFix/>
          </a:blip>
          <a:stretch>
            <a:fillRect/>
          </a:stretch>
        </p:blipFill>
        <p:spPr>
          <a:xfrm>
            <a:off x="4823575" y="1939600"/>
            <a:ext cx="4016401" cy="2597425"/>
          </a:xfrm>
          <a:prstGeom prst="rect">
            <a:avLst/>
          </a:prstGeom>
          <a:noFill/>
          <a:ln w="38100" cap="flat" cmpd="sng">
            <a:solidFill>
              <a:srgbClr val="FF0000"/>
            </a:solidFill>
            <a:prstDash val="solid"/>
            <a:round/>
            <a:headEnd type="none" w="sm" len="sm"/>
            <a:tailEnd type="none" w="sm" len="sm"/>
          </a:ln>
        </p:spPr>
      </p:pic>
      <p:pic>
        <p:nvPicPr>
          <p:cNvPr id="692" name="Google Shape;692;p85"/>
          <p:cNvPicPr preferRelativeResize="0"/>
          <p:nvPr/>
        </p:nvPicPr>
        <p:blipFill>
          <a:blip r:embed="rId6">
            <a:alphaModFix/>
          </a:blip>
          <a:stretch>
            <a:fillRect/>
          </a:stretch>
        </p:blipFill>
        <p:spPr>
          <a:xfrm>
            <a:off x="2947475" y="2176938"/>
            <a:ext cx="826994" cy="256438"/>
          </a:xfrm>
          <a:prstGeom prst="rect">
            <a:avLst/>
          </a:prstGeom>
          <a:noFill/>
          <a:ln>
            <a:noFill/>
          </a:ln>
        </p:spPr>
      </p:pic>
      <p:pic>
        <p:nvPicPr>
          <p:cNvPr id="693" name="Google Shape;693;p85"/>
          <p:cNvPicPr preferRelativeResize="0"/>
          <p:nvPr/>
        </p:nvPicPr>
        <p:blipFill>
          <a:blip r:embed="rId7">
            <a:alphaModFix/>
          </a:blip>
          <a:stretch>
            <a:fillRect/>
          </a:stretch>
        </p:blipFill>
        <p:spPr>
          <a:xfrm>
            <a:off x="2904413" y="3169013"/>
            <a:ext cx="913100" cy="194050"/>
          </a:xfrm>
          <a:prstGeom prst="rect">
            <a:avLst/>
          </a:prstGeom>
          <a:noFill/>
          <a:ln>
            <a:noFill/>
          </a:ln>
        </p:spPr>
      </p:pic>
      <p:sp>
        <p:nvSpPr>
          <p:cNvPr id="694" name="Google Shape;694;p85"/>
          <p:cNvSpPr txBox="1"/>
          <p:nvPr/>
        </p:nvSpPr>
        <p:spPr>
          <a:xfrm>
            <a:off x="1236300" y="1266950"/>
            <a:ext cx="2270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no grokking</a:t>
            </a:r>
            <a:endParaRPr sz="1800" b="1">
              <a:solidFill>
                <a:schemeClr val="lt1"/>
              </a:solidFill>
            </a:endParaRPr>
          </a:p>
          <a:p>
            <a:pPr marL="0" lvl="0" indent="0" algn="ctr" rtl="0">
              <a:spcBef>
                <a:spcPts val="0"/>
              </a:spcBef>
              <a:spcAft>
                <a:spcPts val="0"/>
              </a:spcAft>
              <a:buNone/>
            </a:pPr>
            <a:r>
              <a:rPr lang="en" sz="1800" b="1">
                <a:solidFill>
                  <a:schemeClr val="lt1"/>
                </a:solidFill>
              </a:rPr>
              <a:t> (after 10k steps)</a:t>
            </a:r>
            <a:endParaRPr sz="1800" b="1">
              <a:solidFill>
                <a:schemeClr val="lt1"/>
              </a:solidFill>
            </a:endParaRPr>
          </a:p>
        </p:txBody>
      </p:sp>
      <p:sp>
        <p:nvSpPr>
          <p:cNvPr id="695" name="Google Shape;695;p85"/>
          <p:cNvSpPr txBox="1"/>
          <p:nvPr/>
        </p:nvSpPr>
        <p:spPr>
          <a:xfrm>
            <a:off x="6185725" y="1328600"/>
            <a:ext cx="129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lt1"/>
                </a:solidFill>
              </a:rPr>
              <a:t> </a:t>
            </a:r>
            <a:r>
              <a:rPr lang="en" sz="1800" b="1">
                <a:solidFill>
                  <a:schemeClr val="lt1"/>
                </a:solidFill>
              </a:rPr>
              <a:t>grokking  </a:t>
            </a:r>
            <a:endParaRPr sz="1800" b="1">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6"/>
          <p:cNvSpPr txBox="1"/>
          <p:nvPr/>
        </p:nvSpPr>
        <p:spPr>
          <a:xfrm>
            <a:off x="259475" y="253325"/>
            <a:ext cx="8933400" cy="578700"/>
          </a:xfrm>
          <a:prstGeom prst="rect">
            <a:avLst/>
          </a:prstGeom>
          <a:noFill/>
          <a:ln>
            <a:noFill/>
          </a:ln>
          <a:effectLst>
            <a:outerShdw blurRad="127000" dist="27042" dir="1106097" rotWithShape="0">
              <a:srgbClr val="000000"/>
            </a:outerShdw>
          </a:effectLst>
        </p:spPr>
        <p:txBody>
          <a:bodyPr spcFirstLastPara="1" wrap="square" lIns="19050" tIns="19050" rIns="19050" bIns="19050" anchor="b" anchorCtr="0">
            <a:noAutofit/>
          </a:bodyPr>
          <a:lstStyle/>
          <a:p>
            <a:pPr marL="0" lvl="0" indent="0" algn="l" rtl="0">
              <a:lnSpc>
                <a:spcPct val="100000"/>
              </a:lnSpc>
              <a:spcBef>
                <a:spcPts val="1000"/>
              </a:spcBef>
              <a:spcAft>
                <a:spcPts val="0"/>
              </a:spcAft>
              <a:buClr>
                <a:schemeClr val="dk1"/>
              </a:buClr>
              <a:buSzPts val="1100"/>
              <a:buFont typeface="Arial"/>
              <a:buNone/>
            </a:pPr>
            <a:r>
              <a:rPr lang="en" sz="3000" b="1">
                <a:solidFill>
                  <a:srgbClr val="56C5FF"/>
                </a:solidFill>
              </a:rPr>
              <a:t>Relative</a:t>
            </a:r>
            <a:r>
              <a:rPr lang="en" sz="3000" b="1">
                <a:solidFill>
                  <a:schemeClr val="lt1"/>
                </a:solidFill>
              </a:rPr>
              <a:t> Scaling Laws? </a:t>
            </a:r>
            <a:endParaRPr sz="2600" b="1">
              <a:solidFill>
                <a:schemeClr val="lt1"/>
              </a:solidFill>
            </a:endParaRPr>
          </a:p>
        </p:txBody>
      </p:sp>
      <p:sp>
        <p:nvSpPr>
          <p:cNvPr id="701" name="Google Shape;701;p86"/>
          <p:cNvSpPr txBox="1">
            <a:spLocks noGrp="1"/>
          </p:cNvSpPr>
          <p:nvPr>
            <p:ph type="body" idx="1"/>
          </p:nvPr>
        </p:nvSpPr>
        <p:spPr>
          <a:xfrm>
            <a:off x="105300" y="1235575"/>
            <a:ext cx="4168200" cy="1515900"/>
          </a:xfrm>
          <a:prstGeom prst="rect">
            <a:avLst/>
          </a:prstGeom>
        </p:spPr>
        <p:txBody>
          <a:bodyPr spcFirstLastPara="1" wrap="square" lIns="91425" tIns="45700" rIns="91425" bIns="45700" anchor="t" anchorCtr="0">
            <a:spAutoFit/>
          </a:bodyPr>
          <a:lstStyle/>
          <a:p>
            <a:pPr marL="0" lvl="0" indent="0" algn="l" rtl="0">
              <a:lnSpc>
                <a:spcPct val="100000"/>
              </a:lnSpc>
              <a:spcBef>
                <a:spcPts val="1800"/>
              </a:spcBef>
              <a:spcAft>
                <a:spcPts val="0"/>
              </a:spcAft>
              <a:buNone/>
            </a:pPr>
            <a:r>
              <a:rPr lang="en" b="1">
                <a:solidFill>
                  <a:srgbClr val="FFFF99"/>
                </a:solidFill>
                <a:latin typeface="Arial"/>
                <a:ea typeface="Arial"/>
                <a:cs typeface="Arial"/>
                <a:sym typeface="Arial"/>
              </a:rPr>
              <a:t>      Control:</a:t>
            </a:r>
            <a:endParaRPr b="1">
              <a:solidFill>
                <a:srgbClr val="FFFF99"/>
              </a:solidFill>
              <a:latin typeface="Arial"/>
              <a:ea typeface="Arial"/>
              <a:cs typeface="Arial"/>
              <a:sym typeface="Arial"/>
            </a:endParaRPr>
          </a:p>
          <a:p>
            <a:pPr marL="457200" lvl="0" indent="0" algn="l" rtl="0">
              <a:lnSpc>
                <a:spcPct val="115000"/>
              </a:lnSpc>
              <a:spcBef>
                <a:spcPts val="1800"/>
              </a:spcBef>
              <a:spcAft>
                <a:spcPts val="0"/>
              </a:spcAft>
              <a:buNone/>
            </a:pPr>
            <a:r>
              <a:rPr lang="en" sz="2100">
                <a:latin typeface="Arial"/>
                <a:ea typeface="Arial"/>
                <a:cs typeface="Arial"/>
                <a:sym typeface="Arial"/>
              </a:rPr>
              <a:t>Model: size N, architecture,...</a:t>
            </a:r>
            <a:endParaRPr sz="1700">
              <a:latin typeface="Arial"/>
              <a:ea typeface="Arial"/>
              <a:cs typeface="Arial"/>
              <a:sym typeface="Arial"/>
            </a:endParaRPr>
          </a:p>
          <a:p>
            <a:pPr marL="457200" lvl="0" indent="0" algn="l" rtl="0">
              <a:lnSpc>
                <a:spcPct val="115000"/>
              </a:lnSpc>
              <a:spcBef>
                <a:spcPts val="1000"/>
              </a:spcBef>
              <a:spcAft>
                <a:spcPts val="0"/>
              </a:spcAft>
              <a:buNone/>
            </a:pPr>
            <a:r>
              <a:rPr lang="en" sz="2100">
                <a:latin typeface="Arial"/>
                <a:ea typeface="Arial"/>
                <a:cs typeface="Arial"/>
                <a:sym typeface="Arial"/>
              </a:rPr>
              <a:t>Data: size D, diversity,...</a:t>
            </a:r>
            <a:endParaRPr>
              <a:solidFill>
                <a:schemeClr val="accent3"/>
              </a:solidFill>
              <a:latin typeface="Arial"/>
              <a:ea typeface="Arial"/>
              <a:cs typeface="Arial"/>
              <a:sym typeface="Arial"/>
            </a:endParaRPr>
          </a:p>
        </p:txBody>
      </p:sp>
      <p:sp>
        <p:nvSpPr>
          <p:cNvPr id="702" name="Google Shape;702;p86"/>
          <p:cNvSpPr txBox="1">
            <a:spLocks noGrp="1"/>
          </p:cNvSpPr>
          <p:nvPr>
            <p:ph type="body" idx="1"/>
          </p:nvPr>
        </p:nvSpPr>
        <p:spPr>
          <a:xfrm>
            <a:off x="4872550" y="1235575"/>
            <a:ext cx="3661500" cy="1387500"/>
          </a:xfrm>
          <a:prstGeom prst="rect">
            <a:avLst/>
          </a:prstGeom>
        </p:spPr>
        <p:txBody>
          <a:bodyPr spcFirstLastPara="1" wrap="square" lIns="91425" tIns="45700" rIns="91425" bIns="45700" anchor="t" anchorCtr="0">
            <a:spAutoFit/>
          </a:bodyPr>
          <a:lstStyle/>
          <a:p>
            <a:pPr marL="0" lvl="0" indent="0" algn="l" rtl="0">
              <a:lnSpc>
                <a:spcPct val="100000"/>
              </a:lnSpc>
              <a:spcBef>
                <a:spcPts val="1800"/>
              </a:spcBef>
              <a:spcAft>
                <a:spcPts val="0"/>
              </a:spcAft>
              <a:buNone/>
            </a:pPr>
            <a:r>
              <a:rPr lang="en" b="1">
                <a:solidFill>
                  <a:srgbClr val="FFFF99"/>
                </a:solidFill>
                <a:latin typeface="Arial"/>
                <a:ea typeface="Arial"/>
                <a:cs typeface="Arial"/>
                <a:sym typeface="Arial"/>
              </a:rPr>
              <a:t>No control:</a:t>
            </a:r>
            <a:endParaRPr b="1">
              <a:solidFill>
                <a:srgbClr val="FFFF99"/>
              </a:solidFill>
              <a:latin typeface="Arial"/>
              <a:ea typeface="Arial"/>
              <a:cs typeface="Arial"/>
              <a:sym typeface="Arial"/>
            </a:endParaRPr>
          </a:p>
          <a:p>
            <a:pPr marL="0" lvl="0" indent="0" algn="l" rtl="0">
              <a:lnSpc>
                <a:spcPct val="115000"/>
              </a:lnSpc>
              <a:spcBef>
                <a:spcPts val="1800"/>
              </a:spcBef>
              <a:spcAft>
                <a:spcPts val="0"/>
              </a:spcAft>
              <a:buNone/>
            </a:pPr>
            <a:r>
              <a:rPr lang="en" sz="2100">
                <a:latin typeface="Arial"/>
                <a:ea typeface="Arial"/>
                <a:cs typeface="Arial"/>
                <a:sym typeface="Arial"/>
              </a:rPr>
              <a:t>Downstream task(s) complexity (T)</a:t>
            </a:r>
            <a:endParaRPr>
              <a:solidFill>
                <a:schemeClr val="accent3"/>
              </a:solidFill>
              <a:latin typeface="Arial"/>
              <a:ea typeface="Arial"/>
              <a:cs typeface="Arial"/>
              <a:sym typeface="Arial"/>
            </a:endParaRPr>
          </a:p>
        </p:txBody>
      </p:sp>
      <p:sp>
        <p:nvSpPr>
          <p:cNvPr id="703" name="Google Shape;703;p86"/>
          <p:cNvSpPr txBox="1"/>
          <p:nvPr/>
        </p:nvSpPr>
        <p:spPr>
          <a:xfrm>
            <a:off x="620100" y="3875100"/>
            <a:ext cx="7903800" cy="578700"/>
          </a:xfrm>
          <a:prstGeom prst="rect">
            <a:avLst/>
          </a:prstGeom>
          <a:noFill/>
          <a:ln>
            <a:noFill/>
          </a:ln>
          <a:effectLst>
            <a:outerShdw blurRad="127000" dist="27042" dir="1106097" rotWithShape="0">
              <a:srgbClr val="000000"/>
            </a:outerShdw>
          </a:effectLst>
        </p:spPr>
        <p:txBody>
          <a:bodyPr spcFirstLastPara="1" wrap="square" lIns="19050" tIns="19050" rIns="19050" bIns="19050" anchor="b" anchorCtr="0">
            <a:noAutofit/>
          </a:bodyPr>
          <a:lstStyle/>
          <a:p>
            <a:pPr marL="0" lvl="0" indent="0" algn="l" rtl="0">
              <a:lnSpc>
                <a:spcPct val="100000"/>
              </a:lnSpc>
              <a:spcBef>
                <a:spcPts val="1000"/>
              </a:spcBef>
              <a:spcAft>
                <a:spcPts val="0"/>
              </a:spcAft>
              <a:buClr>
                <a:schemeClr val="dk1"/>
              </a:buClr>
              <a:buSzPts val="1100"/>
              <a:buFont typeface="Arial"/>
              <a:buNone/>
            </a:pPr>
            <a:r>
              <a:rPr lang="en" sz="2400" b="1">
                <a:solidFill>
                  <a:srgbClr val="FFFF99"/>
                </a:solidFill>
              </a:rPr>
              <a:t>Scaling laws:</a:t>
            </a:r>
            <a:endParaRPr sz="2400" b="1">
              <a:solidFill>
                <a:srgbClr val="FFFF99"/>
              </a:solidFill>
            </a:endParaRPr>
          </a:p>
          <a:p>
            <a:pPr marL="0" lvl="0" indent="0" algn="l" rtl="0">
              <a:lnSpc>
                <a:spcPct val="100000"/>
              </a:lnSpc>
              <a:spcBef>
                <a:spcPts val="1000"/>
              </a:spcBef>
              <a:spcAft>
                <a:spcPts val="0"/>
              </a:spcAft>
              <a:buClr>
                <a:schemeClr val="dk1"/>
              </a:buClr>
              <a:buSzPts val="1100"/>
              <a:buFont typeface="Arial"/>
              <a:buNone/>
            </a:pPr>
            <a:r>
              <a:rPr lang="en" sz="2400">
                <a:solidFill>
                  <a:schemeClr val="lt1"/>
                </a:solidFill>
              </a:rPr>
              <a:t>not just</a:t>
            </a:r>
            <a:r>
              <a:rPr lang="en" sz="2700">
                <a:solidFill>
                  <a:schemeClr val="lt1"/>
                </a:solidFill>
              </a:rPr>
              <a:t>  </a:t>
            </a:r>
            <a:r>
              <a:rPr lang="en" sz="3000" b="1">
                <a:solidFill>
                  <a:srgbClr val="56C5FF"/>
                </a:solidFill>
              </a:rPr>
              <a:t>L(N,D)</a:t>
            </a:r>
            <a:r>
              <a:rPr lang="en" sz="2700">
                <a:solidFill>
                  <a:schemeClr val="lt1"/>
                </a:solidFill>
              </a:rPr>
              <a:t>,  </a:t>
            </a:r>
            <a:r>
              <a:rPr lang="en" sz="2400">
                <a:solidFill>
                  <a:schemeClr val="lt1"/>
                </a:solidFill>
              </a:rPr>
              <a:t>but rather</a:t>
            </a:r>
            <a:r>
              <a:rPr lang="en" sz="2400" b="1">
                <a:solidFill>
                  <a:srgbClr val="56C5FF"/>
                </a:solidFill>
              </a:rPr>
              <a:t> </a:t>
            </a:r>
            <a:r>
              <a:rPr lang="en" sz="3000" b="1">
                <a:solidFill>
                  <a:srgbClr val="56C5FF"/>
                </a:solidFill>
              </a:rPr>
              <a:t>L(N,...,D,...| T) ?</a:t>
            </a:r>
            <a:endParaRPr sz="2600" b="1">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cxnSp>
        <p:nvCxnSpPr>
          <p:cNvPr id="708" name="Google Shape;708;p87"/>
          <p:cNvCxnSpPr/>
          <p:nvPr/>
        </p:nvCxnSpPr>
        <p:spPr>
          <a:xfrm rot="10800000" flipH="1">
            <a:off x="1066800" y="4621409"/>
            <a:ext cx="7514100" cy="48600"/>
          </a:xfrm>
          <a:prstGeom prst="straightConnector1">
            <a:avLst/>
          </a:prstGeom>
          <a:noFill/>
          <a:ln w="19050" cap="flat" cmpd="sng">
            <a:solidFill>
              <a:schemeClr val="accent3"/>
            </a:solidFill>
            <a:prstDash val="solid"/>
            <a:miter lim="800000"/>
            <a:headEnd type="none" w="sm" len="sm"/>
            <a:tailEnd type="triangle" w="med" len="med"/>
          </a:ln>
        </p:spPr>
      </p:cxnSp>
      <p:cxnSp>
        <p:nvCxnSpPr>
          <p:cNvPr id="709" name="Google Shape;709;p87"/>
          <p:cNvCxnSpPr/>
          <p:nvPr/>
        </p:nvCxnSpPr>
        <p:spPr>
          <a:xfrm rot="10800000">
            <a:off x="1066800" y="623476"/>
            <a:ext cx="0" cy="4017000"/>
          </a:xfrm>
          <a:prstGeom prst="straightConnector1">
            <a:avLst/>
          </a:prstGeom>
          <a:noFill/>
          <a:ln w="19050" cap="flat" cmpd="sng">
            <a:solidFill>
              <a:srgbClr val="00B0F0"/>
            </a:solidFill>
            <a:prstDash val="solid"/>
            <a:miter lim="800000"/>
            <a:headEnd type="none" w="sm" len="sm"/>
            <a:tailEnd type="triangle" w="med" len="med"/>
          </a:ln>
        </p:spPr>
      </p:cxnSp>
      <p:sp>
        <p:nvSpPr>
          <p:cNvPr id="710" name="Google Shape;710;p87"/>
          <p:cNvSpPr txBox="1"/>
          <p:nvPr/>
        </p:nvSpPr>
        <p:spPr>
          <a:xfrm>
            <a:off x="2674825" y="4621400"/>
            <a:ext cx="4451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67"/>
              <a:buFont typeface="Century Gothic"/>
              <a:buNone/>
            </a:pPr>
            <a:r>
              <a:rPr lang="en" sz="2200" b="1">
                <a:solidFill>
                  <a:srgbClr val="FFFFFF"/>
                </a:solidFill>
                <a:latin typeface="Helvetica Neue"/>
                <a:ea typeface="Helvetica Neue"/>
                <a:cs typeface="Helvetica Neue"/>
                <a:sym typeface="Helvetica Neue"/>
              </a:rPr>
              <a:t>Downstream Task </a:t>
            </a:r>
            <a:r>
              <a:rPr lang="en" sz="2200" b="1" i="0" u="none" strike="noStrike" cap="none">
                <a:solidFill>
                  <a:srgbClr val="FFFFFF"/>
                </a:solidFill>
                <a:latin typeface="Helvetica Neue"/>
                <a:ea typeface="Helvetica Neue"/>
                <a:cs typeface="Helvetica Neue"/>
                <a:sym typeface="Helvetica Neue"/>
              </a:rPr>
              <a:t>Complexity</a:t>
            </a:r>
            <a:endParaRPr sz="2200" b="1">
              <a:latin typeface="Helvetica Neue"/>
              <a:ea typeface="Helvetica Neue"/>
              <a:cs typeface="Helvetica Neue"/>
              <a:sym typeface="Helvetica Neue"/>
            </a:endParaRPr>
          </a:p>
        </p:txBody>
      </p:sp>
      <p:sp>
        <p:nvSpPr>
          <p:cNvPr id="711" name="Google Shape;711;p87"/>
          <p:cNvSpPr txBox="1">
            <a:spLocks noGrp="1"/>
          </p:cNvSpPr>
          <p:nvPr>
            <p:ph type="title"/>
          </p:nvPr>
        </p:nvSpPr>
        <p:spPr>
          <a:xfrm>
            <a:off x="457200" y="193550"/>
            <a:ext cx="6404700" cy="275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orbel"/>
              <a:buNone/>
            </a:pPr>
            <a:r>
              <a:rPr lang="en" sz="2900" b="1">
                <a:latin typeface="Helvetica Neue"/>
                <a:ea typeface="Helvetica Neue"/>
                <a:cs typeface="Helvetica Neue"/>
                <a:sym typeface="Helvetica Neue"/>
              </a:rPr>
              <a:t>Capacity vs Complexity Trade-off</a:t>
            </a:r>
            <a:r>
              <a:rPr lang="en" sz="3000" b="1">
                <a:latin typeface="Arial"/>
                <a:ea typeface="Arial"/>
                <a:cs typeface="Arial"/>
                <a:sym typeface="Arial"/>
              </a:rPr>
              <a:t>  </a:t>
            </a:r>
            <a:endParaRPr sz="3000" b="1">
              <a:latin typeface="Arial"/>
              <a:ea typeface="Arial"/>
              <a:cs typeface="Arial"/>
              <a:sym typeface="Arial"/>
            </a:endParaRPr>
          </a:p>
        </p:txBody>
      </p:sp>
      <p:sp>
        <p:nvSpPr>
          <p:cNvPr id="712" name="Google Shape;712;p87"/>
          <p:cNvSpPr txBox="1"/>
          <p:nvPr/>
        </p:nvSpPr>
        <p:spPr>
          <a:xfrm rot="-5400000">
            <a:off x="-1602300" y="2224626"/>
            <a:ext cx="4271100" cy="75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67"/>
              <a:buFont typeface="Century Gothic"/>
              <a:buNone/>
            </a:pPr>
            <a:r>
              <a:rPr lang="en" sz="2167" b="1">
                <a:solidFill>
                  <a:srgbClr val="FFFFFF"/>
                </a:solidFill>
                <a:latin typeface="Helvetica Neue"/>
                <a:ea typeface="Helvetica Neue"/>
                <a:cs typeface="Helvetica Neue"/>
                <a:sym typeface="Helvetica Neue"/>
              </a:rPr>
              <a:t>Model</a:t>
            </a:r>
            <a:r>
              <a:rPr lang="en" sz="2167" b="1" i="0" u="none" strike="noStrike" cap="none">
                <a:solidFill>
                  <a:srgbClr val="FFFFFF"/>
                </a:solidFill>
                <a:latin typeface="Helvetica Neue"/>
                <a:ea typeface="Helvetica Neue"/>
                <a:cs typeface="Helvetica Neue"/>
                <a:sym typeface="Helvetica Neue"/>
              </a:rPr>
              <a:t> Capacity (</a:t>
            </a:r>
            <a:r>
              <a:rPr lang="en" sz="2167" b="1">
                <a:solidFill>
                  <a:srgbClr val="FFFFFF"/>
                </a:solidFill>
                <a:latin typeface="Helvetica Neue"/>
                <a:ea typeface="Helvetica Neue"/>
                <a:cs typeface="Helvetica Neue"/>
                <a:sym typeface="Helvetica Neue"/>
              </a:rPr>
              <a:t>Capabilties)</a:t>
            </a:r>
            <a:endParaRPr sz="2167" b="1">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2667"/>
              <a:buFont typeface="Century Gothic"/>
              <a:buNone/>
            </a:pPr>
            <a:r>
              <a:rPr lang="en" sz="2167">
                <a:solidFill>
                  <a:srgbClr val="FFFFFF"/>
                </a:solidFill>
                <a:latin typeface="Helvetica Neue"/>
                <a:ea typeface="Helvetica Neue"/>
                <a:cs typeface="Helvetica Neue"/>
                <a:sym typeface="Helvetica Neue"/>
              </a:rPr>
              <a:t>(grow w/  model &amp; data size)</a:t>
            </a:r>
            <a:endParaRPr sz="2167">
              <a:solidFill>
                <a:srgbClr val="FFFFFF"/>
              </a:solidFill>
              <a:latin typeface="Helvetica Neue"/>
              <a:ea typeface="Helvetica Neue"/>
              <a:cs typeface="Helvetica Neue"/>
              <a:sym typeface="Helvetica Neue"/>
            </a:endParaRPr>
          </a:p>
        </p:txBody>
      </p:sp>
      <p:pic>
        <p:nvPicPr>
          <p:cNvPr id="713" name="Google Shape;713;p87"/>
          <p:cNvPicPr preferRelativeResize="0"/>
          <p:nvPr/>
        </p:nvPicPr>
        <p:blipFill>
          <a:blip r:embed="rId3">
            <a:alphaModFix/>
          </a:blip>
          <a:stretch>
            <a:fillRect/>
          </a:stretch>
        </p:blipFill>
        <p:spPr>
          <a:xfrm>
            <a:off x="1410950" y="894450"/>
            <a:ext cx="695325" cy="994700"/>
          </a:xfrm>
          <a:prstGeom prst="rect">
            <a:avLst/>
          </a:prstGeom>
          <a:noFill/>
          <a:ln>
            <a:noFill/>
          </a:ln>
        </p:spPr>
      </p:pic>
      <p:pic>
        <p:nvPicPr>
          <p:cNvPr id="714" name="Google Shape;714;p87"/>
          <p:cNvPicPr preferRelativeResize="0"/>
          <p:nvPr/>
        </p:nvPicPr>
        <p:blipFill>
          <a:blip r:embed="rId4">
            <a:alphaModFix/>
          </a:blip>
          <a:stretch>
            <a:fillRect/>
          </a:stretch>
        </p:blipFill>
        <p:spPr>
          <a:xfrm>
            <a:off x="1410950" y="2314950"/>
            <a:ext cx="695325" cy="866325"/>
          </a:xfrm>
          <a:prstGeom prst="rect">
            <a:avLst/>
          </a:prstGeom>
          <a:noFill/>
          <a:ln>
            <a:noFill/>
          </a:ln>
        </p:spPr>
      </p:pic>
      <p:pic>
        <p:nvPicPr>
          <p:cNvPr id="715" name="Google Shape;715;p87"/>
          <p:cNvPicPr preferRelativeResize="0"/>
          <p:nvPr/>
        </p:nvPicPr>
        <p:blipFill>
          <a:blip r:embed="rId5">
            <a:alphaModFix/>
          </a:blip>
          <a:stretch>
            <a:fillRect/>
          </a:stretch>
        </p:blipFill>
        <p:spPr>
          <a:xfrm>
            <a:off x="1406175" y="3581550"/>
            <a:ext cx="695325" cy="935425"/>
          </a:xfrm>
          <a:prstGeom prst="rect">
            <a:avLst/>
          </a:prstGeom>
          <a:noFill/>
          <a:ln>
            <a:noFill/>
          </a:ln>
        </p:spPr>
      </p:pic>
      <p:cxnSp>
        <p:nvCxnSpPr>
          <p:cNvPr id="716" name="Google Shape;716;p87"/>
          <p:cNvCxnSpPr/>
          <p:nvPr/>
        </p:nvCxnSpPr>
        <p:spPr>
          <a:xfrm>
            <a:off x="3392375" y="3878900"/>
            <a:ext cx="11100" cy="759900"/>
          </a:xfrm>
          <a:prstGeom prst="straightConnector1">
            <a:avLst/>
          </a:prstGeom>
          <a:noFill/>
          <a:ln w="9525" cap="flat" cmpd="sng">
            <a:solidFill>
              <a:schemeClr val="dk2"/>
            </a:solidFill>
            <a:prstDash val="solid"/>
            <a:round/>
            <a:headEnd type="none" w="med" len="med"/>
            <a:tailEnd type="triangle" w="med" len="med"/>
          </a:ln>
        </p:spPr>
      </p:cxnSp>
      <p:cxnSp>
        <p:nvCxnSpPr>
          <p:cNvPr id="717" name="Google Shape;717;p87"/>
          <p:cNvCxnSpPr/>
          <p:nvPr/>
        </p:nvCxnSpPr>
        <p:spPr>
          <a:xfrm>
            <a:off x="3216150" y="3947238"/>
            <a:ext cx="11100" cy="605700"/>
          </a:xfrm>
          <a:prstGeom prst="straightConnector1">
            <a:avLst/>
          </a:prstGeom>
          <a:noFill/>
          <a:ln w="9525" cap="flat" cmpd="sng">
            <a:solidFill>
              <a:schemeClr val="lt1"/>
            </a:solidFill>
            <a:prstDash val="solid"/>
            <a:round/>
            <a:headEnd type="none" w="med" len="med"/>
            <a:tailEnd type="stealth" w="med" len="med"/>
          </a:ln>
        </p:spPr>
      </p:cxnSp>
      <p:sp>
        <p:nvSpPr>
          <p:cNvPr id="718" name="Google Shape;718;p87"/>
          <p:cNvSpPr txBox="1">
            <a:spLocks noGrp="1"/>
          </p:cNvSpPr>
          <p:nvPr>
            <p:ph type="title"/>
          </p:nvPr>
        </p:nvSpPr>
        <p:spPr>
          <a:xfrm>
            <a:off x="2801350" y="3181275"/>
            <a:ext cx="1692300" cy="697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orbel"/>
              <a:buNone/>
            </a:pPr>
            <a:r>
              <a:rPr lang="en" sz="1900">
                <a:latin typeface="Helvetica Neue"/>
                <a:ea typeface="Helvetica Neue"/>
                <a:cs typeface="Helvetica Neue"/>
                <a:sym typeface="Helvetica Neue"/>
              </a:rPr>
              <a:t>10 rotated MNIST tasks</a:t>
            </a:r>
            <a:endParaRPr sz="1900">
              <a:latin typeface="Helvetica Neue"/>
              <a:ea typeface="Helvetica Neue"/>
              <a:cs typeface="Helvetica Neue"/>
              <a:sym typeface="Helvetica Neue"/>
            </a:endParaRPr>
          </a:p>
        </p:txBody>
      </p:sp>
      <p:sp>
        <p:nvSpPr>
          <p:cNvPr id="719" name="Google Shape;719;p87"/>
          <p:cNvSpPr txBox="1">
            <a:spLocks noGrp="1"/>
          </p:cNvSpPr>
          <p:nvPr>
            <p:ph type="title"/>
          </p:nvPr>
        </p:nvSpPr>
        <p:spPr>
          <a:xfrm>
            <a:off x="6410325" y="1191650"/>
            <a:ext cx="1692300" cy="697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orbel"/>
              <a:buNone/>
            </a:pPr>
            <a:r>
              <a:rPr lang="en" sz="1900">
                <a:latin typeface="Helvetica Neue"/>
                <a:ea typeface="Helvetica Neue"/>
                <a:cs typeface="Helvetica Neue"/>
                <a:sym typeface="Helvetica Neue"/>
              </a:rPr>
              <a:t>1000 different videogames</a:t>
            </a:r>
            <a:endParaRPr sz="1900">
              <a:latin typeface="Helvetica Neue"/>
              <a:ea typeface="Helvetica Neue"/>
              <a:cs typeface="Helvetica Neue"/>
              <a:sym typeface="Helvetica Neue"/>
            </a:endParaRPr>
          </a:p>
        </p:txBody>
      </p:sp>
      <p:sp>
        <p:nvSpPr>
          <p:cNvPr id="720" name="Google Shape;720;p87"/>
          <p:cNvSpPr/>
          <p:nvPr/>
        </p:nvSpPr>
        <p:spPr>
          <a:xfrm>
            <a:off x="2456200" y="850075"/>
            <a:ext cx="5330725" cy="3700495"/>
          </a:xfrm>
          <a:custGeom>
            <a:avLst/>
            <a:gdLst/>
            <a:ahLst/>
            <a:cxnLst/>
            <a:rect l="l" t="t" r="r" b="b"/>
            <a:pathLst>
              <a:path w="213229" h="166971" extrusionOk="0">
                <a:moveTo>
                  <a:pt x="0" y="166971"/>
                </a:moveTo>
                <a:cubicBezTo>
                  <a:pt x="1101" y="160363"/>
                  <a:pt x="2643" y="140464"/>
                  <a:pt x="6608" y="127321"/>
                </a:cubicBezTo>
                <a:cubicBezTo>
                  <a:pt x="10573" y="114178"/>
                  <a:pt x="16007" y="100007"/>
                  <a:pt x="23790" y="88112"/>
                </a:cubicBezTo>
                <a:cubicBezTo>
                  <a:pt x="31573" y="76217"/>
                  <a:pt x="43468" y="64542"/>
                  <a:pt x="53307" y="55951"/>
                </a:cubicBezTo>
                <a:cubicBezTo>
                  <a:pt x="63146" y="47360"/>
                  <a:pt x="71516" y="42440"/>
                  <a:pt x="82824" y="36566"/>
                </a:cubicBezTo>
                <a:cubicBezTo>
                  <a:pt x="94132" y="30692"/>
                  <a:pt x="107349" y="25552"/>
                  <a:pt x="121153" y="20706"/>
                </a:cubicBezTo>
                <a:cubicBezTo>
                  <a:pt x="134957" y="15860"/>
                  <a:pt x="150303" y="10941"/>
                  <a:pt x="165649" y="7490"/>
                </a:cubicBezTo>
                <a:cubicBezTo>
                  <a:pt x="180995" y="4039"/>
                  <a:pt x="205299" y="1248"/>
                  <a:pt x="213229" y="0"/>
                </a:cubicBezTo>
              </a:path>
            </a:pathLst>
          </a:custGeom>
          <a:noFill/>
          <a:ln w="28575" cap="flat" cmpd="sng">
            <a:solidFill>
              <a:schemeClr val="accent1"/>
            </a:solidFill>
            <a:prstDash val="solid"/>
            <a:round/>
            <a:headEnd type="none" w="med" len="med"/>
            <a:tailEnd type="none" w="med" len="med"/>
          </a:ln>
        </p:spPr>
        <p:txBody>
          <a:bodyPr/>
          <a:lstStyle/>
          <a:p>
            <a:endParaRPr lang="en-CA"/>
          </a:p>
        </p:txBody>
      </p:sp>
      <p:cxnSp>
        <p:nvCxnSpPr>
          <p:cNvPr id="721" name="Google Shape;721;p87"/>
          <p:cNvCxnSpPr/>
          <p:nvPr/>
        </p:nvCxnSpPr>
        <p:spPr>
          <a:xfrm flipH="1">
            <a:off x="6982975" y="1889150"/>
            <a:ext cx="11100" cy="2573400"/>
          </a:xfrm>
          <a:prstGeom prst="straightConnector1">
            <a:avLst/>
          </a:prstGeom>
          <a:noFill/>
          <a:ln w="9525" cap="flat" cmpd="sng">
            <a:solidFill>
              <a:schemeClr val="lt1"/>
            </a:solidFill>
            <a:prstDash val="solid"/>
            <a:round/>
            <a:headEnd type="none" w="med" len="med"/>
            <a:tailEnd type="stealth"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8"/>
          <p:cNvSpPr txBox="1"/>
          <p:nvPr/>
        </p:nvSpPr>
        <p:spPr>
          <a:xfrm>
            <a:off x="0" y="745450"/>
            <a:ext cx="8766300" cy="430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endParaRPr>
          </a:p>
          <a:p>
            <a:pPr marL="457200" lvl="0" indent="-368300" algn="just" rtl="0">
              <a:spcBef>
                <a:spcPts val="0"/>
              </a:spcBef>
              <a:spcAft>
                <a:spcPts val="0"/>
              </a:spcAft>
              <a:buClr>
                <a:schemeClr val="lt1"/>
              </a:buClr>
              <a:buSzPts val="2200"/>
              <a:buChar char="●"/>
            </a:pPr>
            <a:r>
              <a:rPr lang="en" sz="2200">
                <a:solidFill>
                  <a:schemeClr val="lt1"/>
                </a:solidFill>
              </a:rPr>
              <a:t>Evolution scaled bio networks from single cells to brains</a:t>
            </a:r>
            <a:endParaRPr sz="2200">
              <a:solidFill>
                <a:schemeClr val="lt1"/>
              </a:solidFill>
            </a:endParaRPr>
          </a:p>
          <a:p>
            <a:pPr marL="457200" lvl="0" indent="0" algn="just" rtl="0">
              <a:spcBef>
                <a:spcPts val="0"/>
              </a:spcBef>
              <a:spcAft>
                <a:spcPts val="0"/>
              </a:spcAft>
              <a:buNone/>
            </a:pPr>
            <a:endParaRPr sz="2200">
              <a:solidFill>
                <a:schemeClr val="lt1"/>
              </a:solidFill>
            </a:endParaRPr>
          </a:p>
          <a:p>
            <a:pPr marL="457200" lvl="0" indent="-368300" algn="just" rtl="0">
              <a:spcBef>
                <a:spcPts val="0"/>
              </a:spcBef>
              <a:spcAft>
                <a:spcPts val="0"/>
              </a:spcAft>
              <a:buClr>
                <a:schemeClr val="lt1"/>
              </a:buClr>
              <a:buSzPts val="2200"/>
              <a:buChar char="●"/>
            </a:pPr>
            <a:r>
              <a:rPr lang="en" sz="2200">
                <a:solidFill>
                  <a:schemeClr val="lt1"/>
                </a:solidFill>
              </a:rPr>
              <a:t>What are the  “scaling algorithms” and “scaling laws”?</a:t>
            </a:r>
            <a:endParaRPr sz="2200">
              <a:solidFill>
                <a:schemeClr val="lt1"/>
              </a:solidFill>
            </a:endParaRPr>
          </a:p>
          <a:p>
            <a:pPr marL="457200" lvl="0" indent="0" algn="just" rtl="0">
              <a:spcBef>
                <a:spcPts val="0"/>
              </a:spcBef>
              <a:spcAft>
                <a:spcPts val="0"/>
              </a:spcAft>
              <a:buNone/>
            </a:pPr>
            <a:endParaRPr sz="2200">
              <a:solidFill>
                <a:schemeClr val="lt1"/>
              </a:solidFill>
            </a:endParaRPr>
          </a:p>
          <a:p>
            <a:pPr marL="457200" lvl="0" indent="-368300" algn="just" rtl="0">
              <a:spcBef>
                <a:spcPts val="0"/>
              </a:spcBef>
              <a:spcAft>
                <a:spcPts val="0"/>
              </a:spcAft>
              <a:buClr>
                <a:schemeClr val="lt1"/>
              </a:buClr>
              <a:buSzPts val="2200"/>
              <a:buChar char="●"/>
            </a:pPr>
            <a:r>
              <a:rPr lang="en" sz="2200">
                <a:solidFill>
                  <a:schemeClr val="lt1"/>
                </a:solidFill>
              </a:rPr>
              <a:t>Emergence and transitions in bio networks:                         </a:t>
            </a:r>
            <a:endParaRPr sz="2200">
              <a:solidFill>
                <a:schemeClr val="lt1"/>
              </a:solidFill>
            </a:endParaRPr>
          </a:p>
          <a:p>
            <a:pPr marL="457200" lvl="0" indent="0" algn="just" rtl="0">
              <a:spcBef>
                <a:spcPts val="0"/>
              </a:spcBef>
              <a:spcAft>
                <a:spcPts val="0"/>
              </a:spcAft>
              <a:buNone/>
            </a:pPr>
            <a:r>
              <a:rPr lang="en" sz="2200">
                <a:solidFill>
                  <a:schemeClr val="lt1"/>
                </a:solidFill>
              </a:rPr>
              <a:t>both at developmental and evolutionary scale </a:t>
            </a:r>
            <a:endParaRPr sz="2200">
              <a:solidFill>
                <a:schemeClr val="lt1"/>
              </a:solidFill>
            </a:endParaRPr>
          </a:p>
          <a:p>
            <a:pPr marL="457200" lvl="0" indent="0" algn="just" rtl="0">
              <a:spcBef>
                <a:spcPts val="0"/>
              </a:spcBef>
              <a:spcAft>
                <a:spcPts val="0"/>
              </a:spcAft>
              <a:buNone/>
            </a:pPr>
            <a:endParaRPr sz="2200">
              <a:solidFill>
                <a:schemeClr val="lt1"/>
              </a:solidFill>
            </a:endParaRPr>
          </a:p>
          <a:p>
            <a:pPr marL="457200" lvl="0" indent="-368300" algn="just" rtl="0">
              <a:spcBef>
                <a:spcPts val="0"/>
              </a:spcBef>
              <a:spcAft>
                <a:spcPts val="0"/>
              </a:spcAft>
              <a:buClr>
                <a:schemeClr val="lt1"/>
              </a:buClr>
              <a:buSzPts val="2200"/>
              <a:buChar char="●"/>
            </a:pPr>
            <a:r>
              <a:rPr lang="en" sz="2200">
                <a:solidFill>
                  <a:schemeClr val="lt1"/>
                </a:solidFill>
              </a:rPr>
              <a:t>what can AI researchers working on scaling AI while ensuring its safe and steerable learn from nature about emergence of novel behaviors?</a:t>
            </a:r>
            <a:endParaRPr sz="1300">
              <a:solidFill>
                <a:schemeClr val="lt1"/>
              </a:solidFill>
            </a:endParaRPr>
          </a:p>
          <a:p>
            <a:pPr marL="457200" lvl="0" indent="0" algn="l" rtl="0">
              <a:spcBef>
                <a:spcPts val="0"/>
              </a:spcBef>
              <a:spcAft>
                <a:spcPts val="0"/>
              </a:spcAft>
              <a:buNone/>
            </a:pPr>
            <a:endParaRPr sz="1300">
              <a:solidFill>
                <a:schemeClr val="lt1"/>
              </a:solidFill>
            </a:endParaRPr>
          </a:p>
          <a:p>
            <a:pPr marL="457200" lvl="0" indent="0" algn="l" rtl="0">
              <a:spcBef>
                <a:spcPts val="0"/>
              </a:spcBef>
              <a:spcAft>
                <a:spcPts val="0"/>
              </a:spcAft>
              <a:buNone/>
            </a:pPr>
            <a:endParaRPr sz="1500">
              <a:solidFill>
                <a:schemeClr val="lt1"/>
              </a:solidFill>
            </a:endParaRPr>
          </a:p>
        </p:txBody>
      </p:sp>
      <p:sp>
        <p:nvSpPr>
          <p:cNvPr id="727" name="Google Shape;727;p88"/>
          <p:cNvSpPr txBox="1">
            <a:spLocks noGrp="1"/>
          </p:cNvSpPr>
          <p:nvPr>
            <p:ph type="subTitle" idx="4294967295"/>
          </p:nvPr>
        </p:nvSpPr>
        <p:spPr>
          <a:xfrm>
            <a:off x="191925" y="153550"/>
            <a:ext cx="8018100" cy="7926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 sz="3000" b="1">
                <a:latin typeface="Arial"/>
                <a:ea typeface="Arial"/>
                <a:cs typeface="Arial"/>
                <a:sym typeface="Arial"/>
              </a:rPr>
              <a:t>Drawing Inspirations from Neuroscience</a:t>
            </a:r>
            <a:endParaRPr sz="3000" b="1">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9"/>
          <p:cNvSpPr txBox="1"/>
          <p:nvPr/>
        </p:nvSpPr>
        <p:spPr>
          <a:xfrm>
            <a:off x="294752" y="644025"/>
            <a:ext cx="5226300" cy="3312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FFFFFF"/>
              </a:buClr>
              <a:buSzPts val="900"/>
              <a:buFont typeface="Century Gothic"/>
              <a:buNone/>
            </a:pPr>
            <a:r>
              <a:rPr lang="en" sz="900" b="0" i="0" u="none" strike="noStrike" cap="none">
                <a:solidFill>
                  <a:srgbClr val="FFFFFF"/>
                </a:solidFill>
                <a:latin typeface="Century Gothic"/>
                <a:ea typeface="Century Gothic"/>
                <a:cs typeface="Century Gothic"/>
                <a:sym typeface="Century Gothic"/>
              </a:rPr>
              <a:t>Larval zebrafish calcium imaging data </a:t>
            </a:r>
            <a:endParaRPr/>
          </a:p>
          <a:p>
            <a:pPr marL="0" marR="0" lvl="0" indent="0" algn="l" rtl="0">
              <a:lnSpc>
                <a:spcPct val="100000"/>
              </a:lnSpc>
              <a:spcBef>
                <a:spcPts val="0"/>
              </a:spcBef>
              <a:spcAft>
                <a:spcPts val="0"/>
              </a:spcAft>
              <a:buClr>
                <a:srgbClr val="FFFFFF"/>
              </a:buClr>
              <a:buSzPts val="900"/>
              <a:buFont typeface="Century Gothic"/>
              <a:buNone/>
            </a:pPr>
            <a:r>
              <a:rPr lang="en" sz="900" b="0" i="0" u="none" strike="noStrike" cap="none">
                <a:solidFill>
                  <a:srgbClr val="FFFFFF"/>
                </a:solidFill>
                <a:latin typeface="Century Gothic"/>
                <a:ea typeface="Century Gothic"/>
                <a:cs typeface="Century Gothic"/>
                <a:sym typeface="Century Gothic"/>
              </a:rPr>
              <a:t>(NatFrontiers in Artificial Intelligenceure Methods, 2013)  M. Ahrens (Janelia Farm/HHMI)</a:t>
            </a:r>
            <a:endParaRPr sz="900" b="0" i="0" u="none" strike="noStrike" cap="none">
              <a:solidFill>
                <a:srgbClr val="FFFFFF"/>
              </a:solidFill>
              <a:latin typeface="Century Gothic"/>
              <a:ea typeface="Century Gothic"/>
              <a:cs typeface="Century Gothic"/>
              <a:sym typeface="Century Gothic"/>
            </a:endParaRPr>
          </a:p>
        </p:txBody>
      </p:sp>
      <p:sp>
        <p:nvSpPr>
          <p:cNvPr id="733" name="Google Shape;733;p89"/>
          <p:cNvSpPr txBox="1"/>
          <p:nvPr/>
        </p:nvSpPr>
        <p:spPr>
          <a:xfrm>
            <a:off x="5659228" y="1218089"/>
            <a:ext cx="3253200" cy="249000"/>
          </a:xfrm>
          <a:prstGeom prst="rect">
            <a:avLst/>
          </a:prstGeom>
          <a:noFill/>
          <a:ln>
            <a:noFill/>
          </a:ln>
        </p:spPr>
        <p:txBody>
          <a:bodyPr spcFirstLastPara="1" wrap="square" lIns="26775" tIns="26775" rIns="26775" bIns="26775" anchor="ctr" anchorCtr="0">
            <a:spAutoFit/>
          </a:bodyPr>
          <a:lstStyle/>
          <a:p>
            <a:pPr marL="0" marR="0" lvl="0" indent="0" algn="just" rtl="0">
              <a:lnSpc>
                <a:spcPct val="150000"/>
              </a:lnSpc>
              <a:spcBef>
                <a:spcPts val="0"/>
              </a:spcBef>
              <a:spcAft>
                <a:spcPts val="0"/>
              </a:spcAft>
              <a:buClr>
                <a:schemeClr val="lt1"/>
              </a:buClr>
              <a:buSzPts val="1266"/>
              <a:buFont typeface="Arial"/>
              <a:buNone/>
            </a:pPr>
            <a:endParaRPr sz="1266" b="0" i="0" u="none" strike="noStrike" cap="none">
              <a:solidFill>
                <a:srgbClr val="FFFFFF"/>
              </a:solidFill>
              <a:latin typeface="Arial"/>
              <a:ea typeface="Arial"/>
              <a:cs typeface="Arial"/>
              <a:sym typeface="Arial"/>
            </a:endParaRPr>
          </a:p>
        </p:txBody>
      </p:sp>
      <p:sp>
        <p:nvSpPr>
          <p:cNvPr id="734" name="Google Shape;734;p89"/>
          <p:cNvSpPr txBox="1"/>
          <p:nvPr/>
        </p:nvSpPr>
        <p:spPr>
          <a:xfrm>
            <a:off x="108150" y="94350"/>
            <a:ext cx="9144000" cy="61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800"/>
              <a:buFont typeface="Arial"/>
              <a:buNone/>
            </a:pPr>
            <a:r>
              <a:rPr lang="en" sz="2600" b="1" i="0" u="none" strike="noStrike" cap="none">
                <a:solidFill>
                  <a:srgbClr val="FFFFFF"/>
                </a:solidFill>
                <a:latin typeface="Arial"/>
                <a:ea typeface="Arial"/>
                <a:cs typeface="Arial"/>
                <a:sym typeface="Arial"/>
              </a:rPr>
              <a:t> Brain: A </a:t>
            </a:r>
            <a:r>
              <a:rPr lang="en" sz="2600" b="1">
                <a:solidFill>
                  <a:srgbClr val="FFFFFF"/>
                </a:solidFill>
              </a:rPr>
              <a:t>Non-equilibrium </a:t>
            </a:r>
            <a:r>
              <a:rPr lang="en" sz="2600" b="1">
                <a:solidFill>
                  <a:schemeClr val="lt1"/>
                </a:solidFill>
              </a:rPr>
              <a:t>Stochastic </a:t>
            </a:r>
            <a:r>
              <a:rPr lang="en" sz="2600" b="1">
                <a:solidFill>
                  <a:srgbClr val="FFFFFF"/>
                </a:solidFill>
              </a:rPr>
              <a:t>Dynamical System</a:t>
            </a:r>
            <a:endParaRPr sz="2600"/>
          </a:p>
        </p:txBody>
      </p:sp>
      <p:sp>
        <p:nvSpPr>
          <p:cNvPr id="735" name="Google Shape;735;p89"/>
          <p:cNvSpPr txBox="1"/>
          <p:nvPr/>
        </p:nvSpPr>
        <p:spPr>
          <a:xfrm>
            <a:off x="294750" y="3900900"/>
            <a:ext cx="8464500" cy="119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100">
                <a:solidFill>
                  <a:schemeClr val="lt1"/>
                </a:solidFill>
                <a:uFill>
                  <a:noFill/>
                </a:uFill>
                <a:hlinkClick r:id="rId3">
                  <a:extLst>
                    <a:ext uri="{A12FA001-AC4F-418D-AE19-62706E023703}">
                      <ahyp:hlinkClr xmlns:ahyp="http://schemas.microsoft.com/office/drawing/2018/hyperlinkcolor" val="tx"/>
                    </a:ext>
                  </a:extLst>
                </a:hlinkClick>
              </a:rPr>
              <a:t>Abrevaya</a:t>
            </a:r>
            <a:r>
              <a:rPr lang="en" sz="1100">
                <a:solidFill>
                  <a:schemeClr val="lt1"/>
                </a:solidFill>
              </a:rPr>
              <a:t> et al.  </a:t>
            </a:r>
            <a:r>
              <a:rPr lang="en" sz="1100" u="sng">
                <a:solidFill>
                  <a:srgbClr val="A5EEF9"/>
                </a:solidFill>
                <a:hlinkClick r:id="rId4">
                  <a:extLst>
                    <a:ext uri="{A12FA001-AC4F-418D-AE19-62706E023703}">
                      <ahyp:hlinkClr xmlns:ahyp="http://schemas.microsoft.com/office/drawing/2018/hyperlinkcolor" val="tx"/>
                    </a:ext>
                  </a:extLst>
                </a:hlinkClick>
              </a:rPr>
              <a:t>Effective Latent Differential Equation Models via Attention and Multiple Shooting</a:t>
            </a:r>
            <a:r>
              <a:rPr lang="en" sz="1100">
                <a:solidFill>
                  <a:srgbClr val="A5EEF9"/>
                </a:solidFill>
              </a:rPr>
              <a:t>. </a:t>
            </a:r>
            <a:r>
              <a:rPr lang="en" sz="1100">
                <a:solidFill>
                  <a:schemeClr val="lt1"/>
                </a:solidFill>
              </a:rPr>
              <a:t>TMLR journal, 2024.</a:t>
            </a:r>
            <a:endParaRPr sz="1100">
              <a:solidFill>
                <a:schemeClr val="lt1"/>
              </a:solidFill>
            </a:endParaRPr>
          </a:p>
          <a:p>
            <a:pPr marL="0" lvl="0" indent="0" algn="l" rtl="0">
              <a:lnSpc>
                <a:spcPct val="115000"/>
              </a:lnSpc>
              <a:spcBef>
                <a:spcPts val="1000"/>
              </a:spcBef>
              <a:spcAft>
                <a:spcPts val="0"/>
              </a:spcAft>
              <a:buNone/>
            </a:pPr>
            <a:r>
              <a:rPr lang="en" sz="1100">
                <a:solidFill>
                  <a:schemeClr val="lt1"/>
                </a:solidFill>
              </a:rPr>
              <a:t>Ramezanian-Panahi et al. </a:t>
            </a:r>
            <a:r>
              <a:rPr lang="en" sz="1100" u="sng">
                <a:solidFill>
                  <a:srgbClr val="A5EEF9"/>
                </a:solidFill>
                <a:hlinkClick r:id="rId5">
                  <a:extLst>
                    <a:ext uri="{A12FA001-AC4F-418D-AE19-62706E023703}">
                      <ahyp:hlinkClr xmlns:ahyp="http://schemas.microsoft.com/office/drawing/2018/hyperlinkcolor" val="tx"/>
                    </a:ext>
                  </a:extLst>
                </a:hlinkClick>
              </a:rPr>
              <a:t>Generative Models of Brain Dynamics</a:t>
            </a:r>
            <a:r>
              <a:rPr lang="en" sz="1100">
                <a:solidFill>
                  <a:srgbClr val="A5EEF9"/>
                </a:solidFill>
              </a:rPr>
              <a:t>. </a:t>
            </a:r>
            <a:r>
              <a:rPr lang="en" sz="1100">
                <a:solidFill>
                  <a:schemeClr val="lt1"/>
                </a:solidFill>
              </a:rPr>
              <a:t>Frontiers in Artificial Intelligence 2022.</a:t>
            </a:r>
            <a:endParaRPr sz="1100">
              <a:solidFill>
                <a:schemeClr val="lt1"/>
              </a:solidFill>
            </a:endParaRPr>
          </a:p>
          <a:p>
            <a:pPr marL="0" lvl="0" indent="0" algn="l" rtl="0">
              <a:lnSpc>
                <a:spcPct val="115000"/>
              </a:lnSpc>
              <a:spcBef>
                <a:spcPts val="1000"/>
              </a:spcBef>
              <a:spcAft>
                <a:spcPts val="0"/>
              </a:spcAft>
              <a:buNone/>
            </a:pPr>
            <a:r>
              <a:rPr lang="en" sz="1100">
                <a:solidFill>
                  <a:schemeClr val="lt1"/>
                </a:solidFill>
              </a:rPr>
              <a:t>Abrevaya,et al.  </a:t>
            </a:r>
            <a:r>
              <a:rPr lang="en" sz="1100">
                <a:solidFill>
                  <a:schemeClr val="lt2"/>
                </a:solidFill>
              </a:rPr>
              <a:t> </a:t>
            </a:r>
            <a:r>
              <a:rPr lang="en" sz="1100" u="sng">
                <a:solidFill>
                  <a:schemeClr val="lt2"/>
                </a:solidFill>
                <a:hlinkClick r:id="rId6">
                  <a:extLst>
                    <a:ext uri="{A12FA001-AC4F-418D-AE19-62706E023703}">
                      <ahyp:hlinkClr xmlns:ahyp="http://schemas.microsoft.com/office/drawing/2018/hyperlinkcolor" val="tx"/>
                    </a:ext>
                  </a:extLst>
                </a:hlinkClick>
              </a:rPr>
              <a:t>Learning Brain Dynamics With Coupled Low-Dimensional Nonlinear Oscillators and Deep Recurrent Networks</a:t>
            </a:r>
            <a:r>
              <a:rPr lang="en" sz="1100">
                <a:solidFill>
                  <a:schemeClr val="lt2"/>
                </a:solidFill>
              </a:rPr>
              <a:t>",  </a:t>
            </a:r>
            <a:r>
              <a:rPr lang="en" sz="1100">
                <a:solidFill>
                  <a:schemeClr val="lt1"/>
                </a:solidFill>
              </a:rPr>
              <a:t>Neural Computation, 2021.</a:t>
            </a:r>
            <a:endParaRPr sz="1100">
              <a:solidFill>
                <a:schemeClr val="lt1"/>
              </a:solidFill>
            </a:endParaRPr>
          </a:p>
        </p:txBody>
      </p:sp>
      <p:pic>
        <p:nvPicPr>
          <p:cNvPr id="736" name="Google Shape;736;p89" descr="7b725a6b091e94a3aa8d135e445a796e"/>
          <p:cNvPicPr preferRelativeResize="0"/>
          <p:nvPr/>
        </p:nvPicPr>
        <p:blipFill rotWithShape="1">
          <a:blip r:embed="rId7">
            <a:alphaModFix/>
          </a:blip>
          <a:srcRect/>
          <a:stretch/>
        </p:blipFill>
        <p:spPr>
          <a:xfrm>
            <a:off x="5936700" y="1064803"/>
            <a:ext cx="2822550" cy="2696497"/>
          </a:xfrm>
          <a:prstGeom prst="rect">
            <a:avLst/>
          </a:prstGeom>
          <a:noFill/>
          <a:ln w="9525" cap="flat" cmpd="sng">
            <a:solidFill>
              <a:srgbClr val="3333FF"/>
            </a:solidFill>
            <a:prstDash val="solid"/>
            <a:round/>
            <a:headEnd type="none" w="sm" len="sm"/>
            <a:tailEnd type="none" w="sm" len="sm"/>
          </a:ln>
        </p:spPr>
      </p:pic>
      <p:pic>
        <p:nvPicPr>
          <p:cNvPr id="737" name="Google Shape;737;p89" descr="Video of dorsal and lateral projections of whole-brain, neuron-level functional activity in a zebrafish, reported by the genetically encoded calcium indicator GCaMP5G. &#10;&#10;HHMI Bulletin article: https://www.hhmi.org/bulletin/spring-2013/flashes-insight&#10;&#10;Nature: http://www.nature.com/nmeth/journal/v10/n5/full/nmeth.2434.html" title="Whole-brain Imaging of Neuronal Activity with Cellular Resolution">
            <a:hlinkClick r:id="rId8"/>
          </p:cNvPr>
          <p:cNvPicPr preferRelativeResize="0"/>
          <p:nvPr/>
        </p:nvPicPr>
        <p:blipFill>
          <a:blip r:embed="rId9">
            <a:alphaModFix/>
          </a:blip>
          <a:stretch>
            <a:fillRect/>
          </a:stretch>
        </p:blipFill>
        <p:spPr>
          <a:xfrm>
            <a:off x="294750" y="1055113"/>
            <a:ext cx="4917100" cy="2765875"/>
          </a:xfrm>
          <a:prstGeom prst="rect">
            <a:avLst/>
          </a:prstGeom>
          <a:noFill/>
          <a:ln w="9525" cap="flat" cmpd="sng">
            <a:solidFill>
              <a:srgbClr val="3333FF"/>
            </a:solidFill>
            <a:prstDash val="solid"/>
            <a:round/>
            <a:headEnd type="none" w="sm" len="sm"/>
            <a:tailEnd type="none" w="sm" len="sm"/>
          </a:ln>
        </p:spPr>
      </p:pic>
      <p:sp>
        <p:nvSpPr>
          <p:cNvPr id="738" name="Google Shape;738;p89"/>
          <p:cNvSpPr txBox="1"/>
          <p:nvPr/>
        </p:nvSpPr>
        <p:spPr>
          <a:xfrm>
            <a:off x="5936701" y="790025"/>
            <a:ext cx="3123300" cy="1926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FFFFFF"/>
              </a:buClr>
              <a:buSzPts val="900"/>
              <a:buFont typeface="Century Gothic"/>
              <a:buNone/>
            </a:pPr>
            <a:r>
              <a:rPr lang="en" sz="900">
                <a:solidFill>
                  <a:srgbClr val="FFFFFF"/>
                </a:solidFill>
                <a:latin typeface="Century Gothic"/>
                <a:ea typeface="Century Gothic"/>
                <a:cs typeface="Century Gothic"/>
                <a:sym typeface="Century Gothic"/>
              </a:rPr>
              <a:t>Human functional MRI</a:t>
            </a:r>
            <a:endParaRPr sz="9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10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3"/>
          <p:cNvSpPr txBox="1">
            <a:spLocks noGrp="1"/>
          </p:cNvSpPr>
          <p:nvPr>
            <p:ph type="title"/>
          </p:nvPr>
        </p:nvSpPr>
        <p:spPr>
          <a:xfrm>
            <a:off x="252269" y="693097"/>
            <a:ext cx="8991600" cy="2751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Clr>
                <a:schemeClr val="lt1"/>
              </a:buClr>
              <a:buSzPts val="3600"/>
              <a:buFont typeface="Corbel"/>
              <a:buNone/>
            </a:pPr>
            <a:r>
              <a:rPr lang="en" sz="3000" b="1">
                <a:latin typeface="Arial"/>
                <a:ea typeface="Arial"/>
                <a:cs typeface="Arial"/>
                <a:sym typeface="Arial"/>
              </a:rPr>
              <a:t>Emergent Compositional Generalization?</a:t>
            </a:r>
            <a:endParaRPr sz="3000" b="1">
              <a:latin typeface="Arial"/>
              <a:ea typeface="Arial"/>
              <a:cs typeface="Arial"/>
              <a:sym typeface="Arial"/>
            </a:endParaRPr>
          </a:p>
          <a:p>
            <a:pPr marL="0" lvl="0" indent="0" algn="l" rtl="0">
              <a:lnSpc>
                <a:spcPct val="115000"/>
              </a:lnSpc>
              <a:spcBef>
                <a:spcPts val="0"/>
              </a:spcBef>
              <a:spcAft>
                <a:spcPts val="0"/>
              </a:spcAft>
              <a:buClr>
                <a:schemeClr val="lt1"/>
              </a:buClr>
              <a:buSzPts val="3600"/>
              <a:buFont typeface="Corbel"/>
              <a:buNone/>
            </a:pPr>
            <a:r>
              <a:rPr lang="en" sz="1800" b="1">
                <a:solidFill>
                  <a:srgbClr val="00FFFF"/>
                </a:solidFill>
                <a:latin typeface="Arial"/>
                <a:ea typeface="Arial"/>
                <a:cs typeface="Arial"/>
                <a:sym typeface="Arial"/>
              </a:rPr>
              <a:t>Learning World’s “Principal Components”</a:t>
            </a:r>
            <a:endParaRPr sz="500">
              <a:solidFill>
                <a:srgbClr val="00FFFF"/>
              </a:solidFill>
              <a:latin typeface="Arial"/>
              <a:ea typeface="Arial"/>
              <a:cs typeface="Arial"/>
              <a:sym typeface="Arial"/>
            </a:endParaRPr>
          </a:p>
        </p:txBody>
      </p:sp>
      <p:pic>
        <p:nvPicPr>
          <p:cNvPr id="477" name="Google Shape;477;p63"/>
          <p:cNvPicPr preferRelativeResize="0"/>
          <p:nvPr/>
        </p:nvPicPr>
        <p:blipFill rotWithShape="1">
          <a:blip r:embed="rId3">
            <a:alphaModFix/>
          </a:blip>
          <a:srcRect/>
          <a:stretch/>
        </p:blipFill>
        <p:spPr>
          <a:xfrm>
            <a:off x="4990900" y="1193144"/>
            <a:ext cx="3201349" cy="1658918"/>
          </a:xfrm>
          <a:prstGeom prst="rect">
            <a:avLst/>
          </a:prstGeom>
          <a:noFill/>
          <a:ln>
            <a:noFill/>
          </a:ln>
        </p:spPr>
      </p:pic>
      <p:pic>
        <p:nvPicPr>
          <p:cNvPr id="478" name="Google Shape;478;p63" descr="A Primer on the Fundamental Concepts of Neuroevolution | by Paul ..."/>
          <p:cNvPicPr preferRelativeResize="0"/>
          <p:nvPr/>
        </p:nvPicPr>
        <p:blipFill rotWithShape="1">
          <a:blip r:embed="rId4">
            <a:alphaModFix/>
          </a:blip>
          <a:srcRect/>
          <a:stretch/>
        </p:blipFill>
        <p:spPr>
          <a:xfrm>
            <a:off x="542625" y="1152275"/>
            <a:ext cx="3341225" cy="1658900"/>
          </a:xfrm>
          <a:prstGeom prst="rect">
            <a:avLst/>
          </a:prstGeom>
          <a:noFill/>
          <a:ln>
            <a:noFill/>
          </a:ln>
        </p:spPr>
      </p:pic>
      <p:sp>
        <p:nvSpPr>
          <p:cNvPr id="479" name="Google Shape;479;p63"/>
          <p:cNvSpPr txBox="1"/>
          <p:nvPr/>
        </p:nvSpPr>
        <p:spPr>
          <a:xfrm>
            <a:off x="762899" y="4209100"/>
            <a:ext cx="7618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600"/>
              <a:buFont typeface="Century Gothic"/>
              <a:buNone/>
            </a:pPr>
            <a:r>
              <a:rPr lang="en" sz="2900" i="0" u="none" strike="noStrike" cap="none">
                <a:solidFill>
                  <a:srgbClr val="FFFFFF"/>
                </a:solidFill>
              </a:rPr>
              <a:t>f1(x)        f2(x)         f3(x)      …     fn(x)     …</a:t>
            </a:r>
            <a:r>
              <a:rPr lang="en" sz="3000" b="0" i="0" u="none" strike="noStrike" cap="none">
                <a:solidFill>
                  <a:srgbClr val="FFFFFF"/>
                </a:solidFill>
                <a:latin typeface="Century Gothic"/>
                <a:ea typeface="Century Gothic"/>
                <a:cs typeface="Century Gothic"/>
                <a:sym typeface="Century Gothic"/>
              </a:rPr>
              <a:t> </a:t>
            </a:r>
            <a:endParaRPr sz="3400" b="0" i="0" u="none" strike="noStrike" cap="none">
              <a:solidFill>
                <a:srgbClr val="FFFFFF"/>
              </a:solidFill>
              <a:latin typeface="Century Gothic"/>
              <a:ea typeface="Century Gothic"/>
              <a:cs typeface="Century Gothic"/>
              <a:sym typeface="Century Gothic"/>
            </a:endParaRPr>
          </a:p>
        </p:txBody>
      </p:sp>
      <p:sp>
        <p:nvSpPr>
          <p:cNvPr id="480" name="Google Shape;480;p63"/>
          <p:cNvSpPr/>
          <p:nvPr/>
        </p:nvSpPr>
        <p:spPr>
          <a:xfrm rot="-5400000">
            <a:off x="4349325" y="400699"/>
            <a:ext cx="306300" cy="7610100"/>
          </a:xfrm>
          <a:prstGeom prst="rightBrace">
            <a:avLst>
              <a:gd name="adj1" fmla="val 8333"/>
              <a:gd name="adj2" fmla="val 49578"/>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B4E6A9"/>
              </a:solidFill>
              <a:latin typeface="Corbel"/>
              <a:ea typeface="Corbel"/>
              <a:cs typeface="Corbel"/>
              <a:sym typeface="Corbel"/>
            </a:endParaRPr>
          </a:p>
        </p:txBody>
      </p:sp>
      <p:sp>
        <p:nvSpPr>
          <p:cNvPr id="481" name="Google Shape;481;p63"/>
          <p:cNvSpPr txBox="1"/>
          <p:nvPr/>
        </p:nvSpPr>
        <p:spPr>
          <a:xfrm>
            <a:off x="542625" y="3077000"/>
            <a:ext cx="772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667"/>
              <a:buFont typeface="Century Gothic"/>
              <a:buNone/>
            </a:pPr>
            <a:r>
              <a:rPr lang="en" sz="1600">
                <a:solidFill>
                  <a:srgbClr val="FFFFFF"/>
                </a:solidFill>
              </a:rPr>
              <a:t>Assumption: all data &amp; future tasks are “well-approximable” in some finite “basis”  </a:t>
            </a:r>
            <a:endParaRPr sz="600" b="0" i="0" u="none" strike="noStrike" cap="none">
              <a:solidFill>
                <a:srgbClr val="000000"/>
              </a:solidFill>
              <a:latin typeface="Arial"/>
              <a:ea typeface="Arial"/>
              <a:cs typeface="Arial"/>
              <a:sym typeface="Arial"/>
            </a:endParaRPr>
          </a:p>
        </p:txBody>
      </p:sp>
      <p:sp>
        <p:nvSpPr>
          <p:cNvPr id="482" name="Google Shape;482;p63"/>
          <p:cNvSpPr txBox="1"/>
          <p:nvPr/>
        </p:nvSpPr>
        <p:spPr>
          <a:xfrm>
            <a:off x="660225" y="3552538"/>
            <a:ext cx="7606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entury Gothic"/>
              <a:buNone/>
            </a:pPr>
            <a:r>
              <a:rPr lang="en" sz="2400" i="0" u="none" strike="noStrike" cap="none">
                <a:solidFill>
                  <a:srgbClr val="FFFFFF"/>
                </a:solidFill>
              </a:rPr>
              <a:t>{ h1(x) , … , hk(x) } </a:t>
            </a:r>
            <a:endParaRPr sz="2400" i="0" u="none" strike="noStrike" cap="none">
              <a:solidFill>
                <a:srgbClr val="FFFFFF"/>
              </a:solidFill>
            </a:endParaRPr>
          </a:p>
        </p:txBody>
      </p:sp>
      <p:sp>
        <p:nvSpPr>
          <p:cNvPr id="483" name="Google Shape;483;p63"/>
          <p:cNvSpPr/>
          <p:nvPr/>
        </p:nvSpPr>
        <p:spPr>
          <a:xfrm>
            <a:off x="3986025" y="1813350"/>
            <a:ext cx="837000" cy="418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0"/>
          <p:cNvSpPr txBox="1"/>
          <p:nvPr/>
        </p:nvSpPr>
        <p:spPr>
          <a:xfrm>
            <a:off x="2133227" y="2205300"/>
            <a:ext cx="1156200" cy="439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DFFF66"/>
              </a:buClr>
              <a:buSzPts val="5400"/>
              <a:buFont typeface="Noto Sans Symbols"/>
              <a:buNone/>
            </a:pPr>
            <a:r>
              <a:rPr lang="en" sz="5400" b="1" i="1" u="none" strike="noStrike" cap="none">
                <a:solidFill>
                  <a:srgbClr val="00FFFF"/>
                </a:solidFill>
                <a:latin typeface="Arial"/>
                <a:ea typeface="Arial"/>
                <a:cs typeface="Arial"/>
                <a:sym typeface="Arial"/>
              </a:rPr>
              <a:t>AI</a:t>
            </a:r>
            <a:endParaRPr i="1">
              <a:solidFill>
                <a:srgbClr val="00FFFF"/>
              </a:solidFill>
            </a:endParaRPr>
          </a:p>
        </p:txBody>
      </p:sp>
      <p:sp>
        <p:nvSpPr>
          <p:cNvPr id="744" name="Google Shape;744;p90"/>
          <p:cNvSpPr txBox="1"/>
          <p:nvPr/>
        </p:nvSpPr>
        <p:spPr>
          <a:xfrm>
            <a:off x="5504432" y="3036872"/>
            <a:ext cx="2445600" cy="439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DFFF66"/>
              </a:buClr>
              <a:buSzPts val="5400"/>
              <a:buFont typeface="Noto Sans Symbols"/>
              <a:buNone/>
            </a:pPr>
            <a:r>
              <a:rPr lang="en" sz="5400" b="1" i="1" u="none" strike="noStrike" cap="none">
                <a:solidFill>
                  <a:srgbClr val="00FFFF"/>
                </a:solidFill>
                <a:latin typeface="Arial"/>
                <a:ea typeface="Arial"/>
                <a:cs typeface="Arial"/>
                <a:sym typeface="Arial"/>
              </a:rPr>
              <a:t>Neuro</a:t>
            </a:r>
            <a:endParaRPr i="1">
              <a:solidFill>
                <a:srgbClr val="00FFFF"/>
              </a:solidFill>
            </a:endParaRPr>
          </a:p>
        </p:txBody>
      </p:sp>
      <p:sp>
        <p:nvSpPr>
          <p:cNvPr id="745" name="Google Shape;745;p90"/>
          <p:cNvSpPr/>
          <p:nvPr/>
        </p:nvSpPr>
        <p:spPr>
          <a:xfrm>
            <a:off x="3379000" y="2265753"/>
            <a:ext cx="1941000" cy="763500"/>
          </a:xfrm>
          <a:prstGeom prst="curvedDownArrow">
            <a:avLst>
              <a:gd name="adj1" fmla="val 25000"/>
              <a:gd name="adj2" fmla="val 50000"/>
              <a:gd name="adj3" fmla="val 25000"/>
            </a:avLst>
          </a:prstGeom>
          <a:solidFill>
            <a:srgbClr val="3333FF"/>
          </a:solidFill>
          <a:ln w="9525"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FFFF"/>
              </a:buClr>
              <a:buSzPts val="900"/>
              <a:buFont typeface="Century Gothic"/>
              <a:buNone/>
            </a:pPr>
            <a:endParaRPr sz="900" b="1" i="0" u="none" strike="noStrike" cap="none">
              <a:solidFill>
                <a:srgbClr val="FFFFFF"/>
              </a:solidFill>
              <a:latin typeface="Arial"/>
              <a:ea typeface="Arial"/>
              <a:cs typeface="Arial"/>
              <a:sym typeface="Arial"/>
            </a:endParaRPr>
          </a:p>
        </p:txBody>
      </p:sp>
      <p:sp>
        <p:nvSpPr>
          <p:cNvPr id="746" name="Google Shape;746;p90"/>
          <p:cNvSpPr/>
          <p:nvPr/>
        </p:nvSpPr>
        <p:spPr>
          <a:xfrm rot="10800000">
            <a:off x="3289421" y="3097368"/>
            <a:ext cx="1941000" cy="738000"/>
          </a:xfrm>
          <a:prstGeom prst="curvedDownArrow">
            <a:avLst>
              <a:gd name="adj1" fmla="val 25000"/>
              <a:gd name="adj2" fmla="val 50000"/>
              <a:gd name="adj3" fmla="val 25000"/>
            </a:avLst>
          </a:prstGeom>
          <a:solidFill>
            <a:srgbClr val="3333FF"/>
          </a:solidFill>
          <a:ln w="9525"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FFFF"/>
              </a:buClr>
              <a:buSzPts val="900"/>
              <a:buFont typeface="Century Gothic"/>
              <a:buNone/>
            </a:pPr>
            <a:endParaRPr sz="900" b="1" i="0" u="none" strike="noStrike" cap="none">
              <a:solidFill>
                <a:srgbClr val="FFFFFF"/>
              </a:solidFill>
              <a:latin typeface="Arial"/>
              <a:ea typeface="Arial"/>
              <a:cs typeface="Arial"/>
              <a:sym typeface="Arial"/>
            </a:endParaRPr>
          </a:p>
        </p:txBody>
      </p:sp>
      <p:pic>
        <p:nvPicPr>
          <p:cNvPr id="747" name="Google Shape;747;p90"/>
          <p:cNvPicPr preferRelativeResize="0"/>
          <p:nvPr/>
        </p:nvPicPr>
        <p:blipFill rotWithShape="1">
          <a:blip r:embed="rId3">
            <a:alphaModFix/>
          </a:blip>
          <a:srcRect/>
          <a:stretch/>
        </p:blipFill>
        <p:spPr>
          <a:xfrm>
            <a:off x="6143634" y="1718042"/>
            <a:ext cx="1806395" cy="1413701"/>
          </a:xfrm>
          <a:prstGeom prst="rect">
            <a:avLst/>
          </a:prstGeom>
          <a:noFill/>
          <a:ln>
            <a:noFill/>
          </a:ln>
        </p:spPr>
      </p:pic>
      <p:sp>
        <p:nvSpPr>
          <p:cNvPr id="748" name="Google Shape;748;p90"/>
          <p:cNvSpPr/>
          <p:nvPr/>
        </p:nvSpPr>
        <p:spPr>
          <a:xfrm>
            <a:off x="811500" y="4448400"/>
            <a:ext cx="7811100" cy="4392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FFFF00"/>
              </a:buClr>
              <a:buSzPts val="1400"/>
              <a:buFont typeface="Verdana"/>
              <a:buNone/>
            </a:pPr>
            <a:r>
              <a:rPr lang="en" sz="1800" b="0" i="1" u="none" strike="noStrike" cap="none">
                <a:solidFill>
                  <a:srgbClr val="00FFFF"/>
                </a:solidFill>
                <a:latin typeface="Verdana"/>
                <a:ea typeface="Verdana"/>
                <a:cs typeface="Verdana"/>
                <a:sym typeface="Verdana"/>
              </a:rPr>
              <a:t>Neuroscience </a:t>
            </a:r>
            <a:r>
              <a:rPr lang="en" sz="1800" i="1">
                <a:solidFill>
                  <a:srgbClr val="00FFFF"/>
                </a:solidFill>
                <a:latin typeface="Verdana"/>
                <a:ea typeface="Verdana"/>
                <a:cs typeface="Verdana"/>
                <a:sym typeface="Verdana"/>
              </a:rPr>
              <a:t>for</a:t>
            </a:r>
            <a:r>
              <a:rPr lang="en" sz="1800" b="0" i="1" u="none" strike="noStrike" cap="none">
                <a:solidFill>
                  <a:srgbClr val="00FFFF"/>
                </a:solidFill>
                <a:latin typeface="Verdana"/>
                <a:ea typeface="Verdana"/>
                <a:cs typeface="Verdana"/>
                <a:sym typeface="Verdana"/>
              </a:rPr>
              <a:t> AI: </a:t>
            </a:r>
            <a:r>
              <a:rPr lang="en" sz="1800" b="0" i="1" u="none" strike="noStrike" cap="none">
                <a:solidFill>
                  <a:srgbClr val="FFFF00"/>
                </a:solidFill>
                <a:latin typeface="Verdana"/>
                <a:ea typeface="Verdana"/>
                <a:cs typeface="Verdana"/>
                <a:sym typeface="Verdana"/>
              </a:rPr>
              <a:t> </a:t>
            </a:r>
            <a:r>
              <a:rPr lang="en" sz="1800" b="0" i="1" u="none" strike="noStrike" cap="none">
                <a:solidFill>
                  <a:srgbClr val="CCCCFF"/>
                </a:solidFill>
                <a:latin typeface="Verdana"/>
                <a:ea typeface="Verdana"/>
                <a:cs typeface="Verdana"/>
                <a:sym typeface="Verdana"/>
              </a:rPr>
              <a:t>Neuroscience-inspired AI Algorithms</a:t>
            </a:r>
            <a:endParaRPr sz="1800" i="1"/>
          </a:p>
        </p:txBody>
      </p:sp>
      <p:sp>
        <p:nvSpPr>
          <p:cNvPr id="749" name="Google Shape;749;p90"/>
          <p:cNvSpPr/>
          <p:nvPr/>
        </p:nvSpPr>
        <p:spPr>
          <a:xfrm>
            <a:off x="382652" y="1369450"/>
            <a:ext cx="7254300" cy="695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FFFF00"/>
              </a:buClr>
              <a:buSzPts val="1400"/>
              <a:buFont typeface="Verdana"/>
              <a:buNone/>
            </a:pPr>
            <a:r>
              <a:rPr lang="en" sz="1800" i="1" u="none" strike="noStrike" cap="none">
                <a:solidFill>
                  <a:srgbClr val="00FFFF"/>
                </a:solidFill>
                <a:latin typeface="Verdana"/>
                <a:ea typeface="Verdana"/>
                <a:cs typeface="Verdana"/>
                <a:sym typeface="Verdana"/>
              </a:rPr>
              <a:t>AI for Neuroscience:</a:t>
            </a:r>
            <a:r>
              <a:rPr lang="en" sz="1800" i="1" u="none" strike="noStrike" cap="none">
                <a:solidFill>
                  <a:srgbClr val="4A86E8"/>
                </a:solidFill>
                <a:latin typeface="Verdana"/>
                <a:ea typeface="Verdana"/>
                <a:cs typeface="Verdana"/>
                <a:sym typeface="Verdana"/>
              </a:rPr>
              <a:t> </a:t>
            </a:r>
            <a:r>
              <a:rPr lang="en" sz="1800" i="1" u="none" strike="noStrike" cap="none">
                <a:solidFill>
                  <a:srgbClr val="CCCCFF"/>
                </a:solidFill>
                <a:latin typeface="Verdana"/>
                <a:ea typeface="Verdana"/>
                <a:cs typeface="Verdana"/>
                <a:sym typeface="Verdana"/>
              </a:rPr>
              <a:t>Modeling Brain and Behavior</a:t>
            </a:r>
            <a:endParaRPr sz="1800" i="1" u="none" strike="noStrike" cap="none">
              <a:solidFill>
                <a:srgbClr val="CCCCFF"/>
              </a:solidFill>
              <a:latin typeface="Verdana"/>
              <a:ea typeface="Verdana"/>
              <a:cs typeface="Verdana"/>
              <a:sym typeface="Verdana"/>
            </a:endParaRPr>
          </a:p>
        </p:txBody>
      </p:sp>
      <p:sp>
        <p:nvSpPr>
          <p:cNvPr id="750" name="Google Shape;750;p90"/>
          <p:cNvSpPr/>
          <p:nvPr/>
        </p:nvSpPr>
        <p:spPr>
          <a:xfrm>
            <a:off x="276200" y="127700"/>
            <a:ext cx="8783700" cy="872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600" b="1">
                <a:solidFill>
                  <a:schemeClr val="lt1"/>
                </a:solidFill>
              </a:rPr>
              <a:t>D</a:t>
            </a:r>
            <a:r>
              <a:rPr lang="en" sz="2600" b="1" i="0" u="none" strike="noStrike" cap="none">
                <a:solidFill>
                  <a:schemeClr val="lt1"/>
                </a:solidFill>
              </a:rPr>
              <a:t>iscover </a:t>
            </a:r>
            <a:r>
              <a:rPr lang="en" sz="2600" b="1">
                <a:solidFill>
                  <a:srgbClr val="00FFFF"/>
                </a:solidFill>
              </a:rPr>
              <a:t>U</a:t>
            </a:r>
            <a:r>
              <a:rPr lang="en" sz="2600" b="1" i="0" u="none" strike="noStrike" cap="none">
                <a:solidFill>
                  <a:srgbClr val="00FFFF"/>
                </a:solidFill>
              </a:rPr>
              <a:t>niversal </a:t>
            </a:r>
            <a:r>
              <a:rPr lang="en" sz="2600" b="1">
                <a:solidFill>
                  <a:srgbClr val="00FFFF"/>
                </a:solidFill>
              </a:rPr>
              <a:t>L</a:t>
            </a:r>
            <a:r>
              <a:rPr lang="en" sz="2600" b="1" i="0" u="none" strike="noStrike" cap="none">
                <a:solidFill>
                  <a:srgbClr val="00FFFF"/>
                </a:solidFill>
              </a:rPr>
              <a:t>aws</a:t>
            </a:r>
            <a:r>
              <a:rPr lang="en" sz="2600" b="1" i="0" u="none" strike="noStrike" cap="none">
                <a:solidFill>
                  <a:schemeClr val="lt1"/>
                </a:solidFill>
              </a:rPr>
              <a:t> </a:t>
            </a:r>
            <a:r>
              <a:rPr lang="en" sz="2600" b="1">
                <a:solidFill>
                  <a:schemeClr val="lt1"/>
                </a:solidFill>
              </a:rPr>
              <a:t>Underlying  Intelligence</a:t>
            </a:r>
            <a:endParaRPr sz="2600" b="1">
              <a:solidFill>
                <a:schemeClr val="lt1"/>
              </a:solidFill>
            </a:endParaRPr>
          </a:p>
          <a:p>
            <a:pPr marL="0" marR="0" lvl="0" indent="0" algn="l" rtl="0">
              <a:lnSpc>
                <a:spcPct val="115000"/>
              </a:lnSpc>
              <a:spcBef>
                <a:spcPts val="0"/>
              </a:spcBef>
              <a:spcAft>
                <a:spcPts val="0"/>
              </a:spcAft>
              <a:buNone/>
            </a:pPr>
            <a:endParaRPr sz="2600" b="1" i="0" u="none" strike="noStrike" cap="none">
              <a:solidFill>
                <a:schemeClr val="lt1"/>
              </a:solidFill>
            </a:endParaRPr>
          </a:p>
        </p:txBody>
      </p:sp>
      <p:pic>
        <p:nvPicPr>
          <p:cNvPr id="751" name="Google Shape;751;p90"/>
          <p:cNvPicPr preferRelativeResize="0"/>
          <p:nvPr/>
        </p:nvPicPr>
        <p:blipFill>
          <a:blip r:embed="rId4">
            <a:alphaModFix/>
          </a:blip>
          <a:stretch>
            <a:fillRect/>
          </a:stretch>
        </p:blipFill>
        <p:spPr>
          <a:xfrm>
            <a:off x="935827" y="3251975"/>
            <a:ext cx="1806400" cy="872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1"/>
          <p:cNvSpPr txBox="1"/>
          <p:nvPr/>
        </p:nvSpPr>
        <p:spPr>
          <a:xfrm>
            <a:off x="177625" y="100375"/>
            <a:ext cx="7205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u="sng">
                <a:solidFill>
                  <a:schemeClr val="hlink"/>
                </a:solidFill>
                <a:hlinkClick r:id="rId3"/>
              </a:rPr>
              <a:t>Homeostatically Driven Intelligence</a:t>
            </a:r>
            <a:endParaRPr sz="3000">
              <a:solidFill>
                <a:schemeClr val="lt1"/>
              </a:solidFill>
            </a:endParaRPr>
          </a:p>
        </p:txBody>
      </p:sp>
      <p:pic>
        <p:nvPicPr>
          <p:cNvPr id="757" name="Google Shape;757;p91"/>
          <p:cNvPicPr preferRelativeResize="0"/>
          <p:nvPr/>
        </p:nvPicPr>
        <p:blipFill>
          <a:blip r:embed="rId4">
            <a:alphaModFix/>
          </a:blip>
          <a:stretch>
            <a:fillRect/>
          </a:stretch>
        </p:blipFill>
        <p:spPr>
          <a:xfrm>
            <a:off x="284776" y="746875"/>
            <a:ext cx="3308456" cy="1824875"/>
          </a:xfrm>
          <a:prstGeom prst="rect">
            <a:avLst/>
          </a:prstGeom>
          <a:noFill/>
          <a:ln>
            <a:noFill/>
          </a:ln>
        </p:spPr>
      </p:pic>
      <p:pic>
        <p:nvPicPr>
          <p:cNvPr id="758" name="Google Shape;758;p91"/>
          <p:cNvPicPr preferRelativeResize="0"/>
          <p:nvPr/>
        </p:nvPicPr>
        <p:blipFill>
          <a:blip r:embed="rId5">
            <a:alphaModFix/>
          </a:blip>
          <a:stretch>
            <a:fillRect/>
          </a:stretch>
        </p:blipFill>
        <p:spPr>
          <a:xfrm>
            <a:off x="152400" y="2898625"/>
            <a:ext cx="3889542" cy="2092475"/>
          </a:xfrm>
          <a:prstGeom prst="rect">
            <a:avLst/>
          </a:prstGeom>
          <a:noFill/>
          <a:ln>
            <a:noFill/>
          </a:ln>
        </p:spPr>
      </p:pic>
      <p:pic>
        <p:nvPicPr>
          <p:cNvPr id="759" name="Google Shape;759;p91"/>
          <p:cNvPicPr preferRelativeResize="0"/>
          <p:nvPr/>
        </p:nvPicPr>
        <p:blipFill>
          <a:blip r:embed="rId6">
            <a:alphaModFix/>
          </a:blip>
          <a:stretch>
            <a:fillRect/>
          </a:stretch>
        </p:blipFill>
        <p:spPr>
          <a:xfrm>
            <a:off x="4194342" y="2898625"/>
            <a:ext cx="3854985" cy="2092476"/>
          </a:xfrm>
          <a:prstGeom prst="rect">
            <a:avLst/>
          </a:prstGeom>
          <a:noFill/>
          <a:ln>
            <a:noFill/>
          </a:ln>
        </p:spPr>
      </p:pic>
      <p:pic>
        <p:nvPicPr>
          <p:cNvPr id="760" name="Google Shape;760;p91"/>
          <p:cNvPicPr preferRelativeResize="0"/>
          <p:nvPr/>
        </p:nvPicPr>
        <p:blipFill>
          <a:blip r:embed="rId7">
            <a:alphaModFix/>
          </a:blip>
          <a:stretch>
            <a:fillRect/>
          </a:stretch>
        </p:blipFill>
        <p:spPr>
          <a:xfrm>
            <a:off x="4000475" y="849497"/>
            <a:ext cx="4938325" cy="1514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92"/>
          <p:cNvSpPr txBox="1">
            <a:spLocks noGrp="1"/>
          </p:cNvSpPr>
          <p:nvPr>
            <p:ph type="subTitle" idx="4294967295"/>
          </p:nvPr>
        </p:nvSpPr>
        <p:spPr>
          <a:xfrm>
            <a:off x="191925" y="153550"/>
            <a:ext cx="8018100" cy="7926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 sz="3000" b="1">
                <a:latin typeface="Arial"/>
                <a:ea typeface="Arial"/>
                <a:cs typeface="Arial"/>
                <a:sym typeface="Arial"/>
              </a:rPr>
              <a:t>Training Foundation Models</a:t>
            </a:r>
            <a:endParaRPr sz="3000" b="1">
              <a:solidFill>
                <a:schemeClr val="lt1"/>
              </a:solidFill>
              <a:latin typeface="Arial"/>
              <a:ea typeface="Arial"/>
              <a:cs typeface="Arial"/>
              <a:sym typeface="Arial"/>
            </a:endParaRPr>
          </a:p>
        </p:txBody>
      </p:sp>
      <p:sp>
        <p:nvSpPr>
          <p:cNvPr id="766" name="Google Shape;766;p92"/>
          <p:cNvSpPr txBox="1"/>
          <p:nvPr/>
        </p:nvSpPr>
        <p:spPr>
          <a:xfrm>
            <a:off x="417975" y="946138"/>
            <a:ext cx="8135400" cy="133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a:solidFill>
                  <a:srgbClr val="00FFFF"/>
                </a:solidFill>
              </a:rPr>
              <a:t>“We think the most benefits will go to whoever has the biggest computer.” </a:t>
            </a:r>
            <a:r>
              <a:rPr lang="en" sz="2300" b="1">
                <a:solidFill>
                  <a:srgbClr val="00FFFF"/>
                </a:solidFill>
              </a:rPr>
              <a:t> </a:t>
            </a:r>
            <a:br>
              <a:rPr lang="en" sz="2200">
                <a:solidFill>
                  <a:schemeClr val="lt1"/>
                </a:solidFill>
              </a:rPr>
            </a:br>
            <a:r>
              <a:rPr lang="en" sz="2200">
                <a:solidFill>
                  <a:schemeClr val="lt1"/>
                </a:solidFill>
              </a:rPr>
              <a:t>			 </a:t>
            </a:r>
            <a:r>
              <a:rPr lang="en" sz="1700">
                <a:solidFill>
                  <a:schemeClr val="lt1"/>
                </a:solidFill>
              </a:rPr>
              <a:t>Greg Brockman, OpenAI’s CTO,  </a:t>
            </a:r>
            <a:r>
              <a:rPr lang="en" sz="1700" u="sng">
                <a:solidFill>
                  <a:schemeClr val="lt1"/>
                </a:solidFill>
                <a:hlinkClick r:id="rId3">
                  <a:extLst>
                    <a:ext uri="{A12FA001-AC4F-418D-AE19-62706E023703}">
                      <ahyp:hlinkClr xmlns:ahyp="http://schemas.microsoft.com/office/drawing/2018/hyperlinkcolor" val="tx"/>
                    </a:ext>
                  </a:extLst>
                </a:hlinkClick>
              </a:rPr>
              <a:t>Financial Times</a:t>
            </a:r>
            <a:endParaRPr sz="1500">
              <a:solidFill>
                <a:schemeClr val="lt1"/>
              </a:solidFill>
            </a:endParaRPr>
          </a:p>
        </p:txBody>
      </p:sp>
      <p:sp>
        <p:nvSpPr>
          <p:cNvPr id="767" name="Google Shape;767;p92"/>
          <p:cNvSpPr txBox="1"/>
          <p:nvPr/>
        </p:nvSpPr>
        <p:spPr>
          <a:xfrm>
            <a:off x="417975" y="2571750"/>
            <a:ext cx="8277900" cy="218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chemeClr val="lt1"/>
                </a:solidFill>
              </a:rPr>
              <a:t>Most compute is owned by AI companies (Google, OpenAI, etc), not academia &amp; nonprofit research; this “compute gap” continues to  widen.</a:t>
            </a:r>
            <a:endParaRPr sz="2200">
              <a:solidFill>
                <a:schemeClr val="lt1"/>
              </a:solidFill>
            </a:endParaRPr>
          </a:p>
          <a:p>
            <a:pPr marL="0" lvl="0" indent="0" algn="l" rtl="0">
              <a:lnSpc>
                <a:spcPct val="115000"/>
              </a:lnSpc>
              <a:spcBef>
                <a:spcPts val="0"/>
              </a:spcBef>
              <a:spcAft>
                <a:spcPts val="0"/>
              </a:spcAft>
              <a:buNone/>
            </a:pPr>
            <a:endParaRPr sz="2500">
              <a:solidFill>
                <a:schemeClr val="lt1"/>
              </a:solidFill>
            </a:endParaRPr>
          </a:p>
          <a:p>
            <a:pPr marL="1828800" lvl="0" indent="457200" algn="ctr" rtl="0">
              <a:lnSpc>
                <a:spcPct val="115000"/>
              </a:lnSpc>
              <a:spcBef>
                <a:spcPts val="0"/>
              </a:spcBef>
              <a:spcAft>
                <a:spcPts val="0"/>
              </a:spcAft>
              <a:buNone/>
            </a:pPr>
            <a:r>
              <a:rPr lang="en" sz="2500" b="1">
                <a:solidFill>
                  <a:schemeClr val="accent3"/>
                </a:solidFill>
              </a:rPr>
              <a:t>We need to “democratize AI”!</a:t>
            </a:r>
            <a:endParaRPr sz="1700" b="1">
              <a:solidFill>
                <a:schemeClr val="accent3"/>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93" descr="Image"/>
          <p:cNvPicPr preferRelativeResize="0"/>
          <p:nvPr/>
        </p:nvPicPr>
        <p:blipFill rotWithShape="1">
          <a:blip r:embed="rId3">
            <a:alphaModFix/>
          </a:blip>
          <a:srcRect l="51097" t="38191"/>
          <a:stretch/>
        </p:blipFill>
        <p:spPr>
          <a:xfrm>
            <a:off x="1701850" y="3188450"/>
            <a:ext cx="5055950" cy="1815500"/>
          </a:xfrm>
          <a:prstGeom prst="rect">
            <a:avLst/>
          </a:prstGeom>
          <a:noFill/>
          <a:ln>
            <a:noFill/>
          </a:ln>
        </p:spPr>
      </p:pic>
      <p:sp>
        <p:nvSpPr>
          <p:cNvPr id="773" name="Google Shape;773;p93"/>
          <p:cNvSpPr txBox="1"/>
          <p:nvPr/>
        </p:nvSpPr>
        <p:spPr>
          <a:xfrm>
            <a:off x="114150" y="33725"/>
            <a:ext cx="89157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chemeClr val="lt1"/>
                </a:solidFill>
                <a:latin typeface="PT Sans Narrow"/>
                <a:ea typeface="PT Sans Narrow"/>
                <a:cs typeface="PT Sans Narrow"/>
                <a:sym typeface="PT Sans Narrow"/>
              </a:rPr>
              <a:t>Open Foundation Models on Supercomputers</a:t>
            </a:r>
            <a:endParaRPr sz="3400" b="1">
              <a:solidFill>
                <a:schemeClr val="lt1"/>
              </a:solidFill>
              <a:latin typeface="PT Sans Narrow"/>
              <a:ea typeface="PT Sans Narrow"/>
              <a:cs typeface="PT Sans Narrow"/>
              <a:sym typeface="PT Sans Narrow"/>
            </a:endParaRPr>
          </a:p>
        </p:txBody>
      </p:sp>
      <p:sp>
        <p:nvSpPr>
          <p:cNvPr id="774" name="Google Shape;774;p93"/>
          <p:cNvSpPr txBox="1"/>
          <p:nvPr/>
        </p:nvSpPr>
        <p:spPr>
          <a:xfrm>
            <a:off x="114150" y="957075"/>
            <a:ext cx="889800" cy="400200"/>
          </a:xfrm>
          <a:prstGeom prst="rect">
            <a:avLst/>
          </a:prstGeom>
          <a:noFill/>
          <a:ln>
            <a:noFill/>
          </a:ln>
        </p:spPr>
        <p:txBody>
          <a:bodyPr spcFirstLastPara="1" wrap="square" lIns="91425" tIns="91425" rIns="91425" bIns="91425" anchor="t" anchorCtr="0">
            <a:spAutoFit/>
          </a:bodyPr>
          <a:lstStyle/>
          <a:p>
            <a:pPr marL="0" lvl="0" indent="0" algn="just" rtl="0">
              <a:lnSpc>
                <a:spcPct val="166670"/>
              </a:lnSpc>
              <a:spcBef>
                <a:spcPts val="0"/>
              </a:spcBef>
              <a:spcAft>
                <a:spcPts val="0"/>
              </a:spcAft>
              <a:buNone/>
            </a:pPr>
            <a:r>
              <a:rPr lang="en" b="1" u="sng">
                <a:solidFill>
                  <a:schemeClr val="hlink"/>
                </a:solidFill>
                <a:latin typeface="Lato"/>
                <a:ea typeface="Lato"/>
                <a:cs typeface="Lato"/>
                <a:sym typeface="Lato"/>
                <a:hlinkClick r:id="rId4"/>
              </a:rPr>
              <a:t>News</a:t>
            </a:r>
            <a:endParaRPr sz="1600">
              <a:solidFill>
                <a:srgbClr val="F8F8F8"/>
              </a:solidFill>
            </a:endParaRPr>
          </a:p>
        </p:txBody>
      </p:sp>
      <p:pic>
        <p:nvPicPr>
          <p:cNvPr id="775" name="Google Shape;775;p93"/>
          <p:cNvPicPr preferRelativeResize="0"/>
          <p:nvPr/>
        </p:nvPicPr>
        <p:blipFill>
          <a:blip r:embed="rId5">
            <a:alphaModFix/>
          </a:blip>
          <a:stretch>
            <a:fillRect/>
          </a:stretch>
        </p:blipFill>
        <p:spPr>
          <a:xfrm>
            <a:off x="157925" y="2128350"/>
            <a:ext cx="3005424" cy="1337375"/>
          </a:xfrm>
          <a:prstGeom prst="rect">
            <a:avLst/>
          </a:prstGeom>
          <a:noFill/>
          <a:ln>
            <a:noFill/>
          </a:ln>
        </p:spPr>
      </p:pic>
      <p:pic>
        <p:nvPicPr>
          <p:cNvPr id="776" name="Google Shape;776;p93" descr="Image"/>
          <p:cNvPicPr preferRelativeResize="0"/>
          <p:nvPr/>
        </p:nvPicPr>
        <p:blipFill rotWithShape="1">
          <a:blip r:embed="rId6">
            <a:alphaModFix/>
          </a:blip>
          <a:srcRect/>
          <a:stretch/>
        </p:blipFill>
        <p:spPr>
          <a:xfrm>
            <a:off x="5661650" y="328150"/>
            <a:ext cx="3280461" cy="1658050"/>
          </a:xfrm>
          <a:prstGeom prst="rect">
            <a:avLst/>
          </a:prstGeom>
          <a:noFill/>
          <a:ln>
            <a:noFill/>
          </a:ln>
        </p:spPr>
      </p:pic>
      <p:pic>
        <p:nvPicPr>
          <p:cNvPr id="777" name="Google Shape;777;p93"/>
          <p:cNvPicPr preferRelativeResize="0"/>
          <p:nvPr/>
        </p:nvPicPr>
        <p:blipFill>
          <a:blip r:embed="rId7">
            <a:alphaModFix/>
          </a:blip>
          <a:stretch>
            <a:fillRect/>
          </a:stretch>
        </p:blipFill>
        <p:spPr>
          <a:xfrm>
            <a:off x="5105300" y="1593050"/>
            <a:ext cx="3210450" cy="1720625"/>
          </a:xfrm>
          <a:prstGeom prst="rect">
            <a:avLst/>
          </a:prstGeom>
          <a:noFill/>
          <a:ln>
            <a:noFill/>
          </a:ln>
        </p:spPr>
      </p:pic>
      <p:sp>
        <p:nvSpPr>
          <p:cNvPr id="778" name="Google Shape;778;p93"/>
          <p:cNvSpPr txBox="1"/>
          <p:nvPr/>
        </p:nvSpPr>
        <p:spPr>
          <a:xfrm>
            <a:off x="1904300" y="719650"/>
            <a:ext cx="3624000" cy="461700"/>
          </a:xfrm>
          <a:prstGeom prst="rect">
            <a:avLst/>
          </a:prstGeom>
          <a:noFill/>
          <a:ln>
            <a:noFill/>
          </a:ln>
        </p:spPr>
        <p:txBody>
          <a:bodyPr spcFirstLastPara="1" wrap="square" lIns="91425" tIns="91425" rIns="91425" bIns="91425" anchor="t" anchorCtr="0">
            <a:spAutoFit/>
          </a:bodyPr>
          <a:lstStyle/>
          <a:p>
            <a:pPr marL="0" lvl="0" indent="0" algn="l" rtl="0">
              <a:lnSpc>
                <a:spcPct val="166670"/>
              </a:lnSpc>
              <a:spcBef>
                <a:spcPts val="900"/>
              </a:spcBef>
              <a:spcAft>
                <a:spcPts val="0"/>
              </a:spcAft>
              <a:buNone/>
            </a:pPr>
            <a:r>
              <a:rPr lang="en" sz="1800">
                <a:solidFill>
                  <a:schemeClr val="accent3"/>
                </a:solidFill>
              </a:rPr>
              <a:t>5.9M V100 GPU hrs on Summit </a:t>
            </a:r>
            <a:endParaRPr sz="2600" b="1">
              <a:solidFill>
                <a:schemeClr val="lt1"/>
              </a:solidFill>
            </a:endParaRPr>
          </a:p>
        </p:txBody>
      </p:sp>
      <p:pic>
        <p:nvPicPr>
          <p:cNvPr id="779" name="Google Shape;779;p93"/>
          <p:cNvPicPr preferRelativeResize="0"/>
          <p:nvPr/>
        </p:nvPicPr>
        <p:blipFill>
          <a:blip r:embed="rId8">
            <a:alphaModFix/>
          </a:blip>
          <a:stretch>
            <a:fillRect/>
          </a:stretch>
        </p:blipFill>
        <p:spPr>
          <a:xfrm>
            <a:off x="1321594" y="1357274"/>
            <a:ext cx="2930060" cy="78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94"/>
          <p:cNvSpPr txBox="1">
            <a:spLocks noGrp="1"/>
          </p:cNvSpPr>
          <p:nvPr>
            <p:ph type="subTitle" idx="4294967295"/>
          </p:nvPr>
        </p:nvSpPr>
        <p:spPr>
          <a:xfrm>
            <a:off x="154500" y="-11050"/>
            <a:ext cx="8989500" cy="605400"/>
          </a:xfrm>
          <a:prstGeom prst="rect">
            <a:avLst/>
          </a:prstGeom>
        </p:spPr>
        <p:txBody>
          <a:bodyPr spcFirstLastPara="1" wrap="square" lIns="91425" tIns="45700" rIns="91425" bIns="45700" anchor="t" anchorCtr="0">
            <a:noAutofit/>
          </a:bodyPr>
          <a:lstStyle/>
          <a:p>
            <a:pPr marL="0" lvl="0" indent="0" algn="l" rtl="0">
              <a:lnSpc>
                <a:spcPct val="115000"/>
              </a:lnSpc>
              <a:spcBef>
                <a:spcPts val="1800"/>
              </a:spcBef>
              <a:spcAft>
                <a:spcPts val="0"/>
              </a:spcAft>
              <a:buNone/>
            </a:pPr>
            <a:r>
              <a:rPr lang="en" sz="3400" b="1">
                <a:solidFill>
                  <a:schemeClr val="lt1"/>
                </a:solidFill>
                <a:latin typeface="PT Sans Narrow"/>
                <a:ea typeface="PT Sans Narrow"/>
                <a:cs typeface="PT Sans Narrow"/>
                <a:sym typeface="PT Sans Narrow"/>
              </a:rPr>
              <a:t>Growing International Collaborati</a:t>
            </a:r>
            <a:r>
              <a:rPr lang="en" sz="3400" b="1">
                <a:latin typeface="PT Sans Narrow"/>
                <a:ea typeface="PT Sans Narrow"/>
                <a:cs typeface="PT Sans Narrow"/>
                <a:sym typeface="PT Sans Narrow"/>
              </a:rPr>
              <a:t>on</a:t>
            </a:r>
            <a:endParaRPr sz="3400" b="1">
              <a:solidFill>
                <a:schemeClr val="lt1"/>
              </a:solidFill>
              <a:latin typeface="PT Sans Narrow"/>
              <a:ea typeface="PT Sans Narrow"/>
              <a:cs typeface="PT Sans Narrow"/>
              <a:sym typeface="PT Sans Narrow"/>
            </a:endParaRPr>
          </a:p>
        </p:txBody>
      </p:sp>
      <p:pic>
        <p:nvPicPr>
          <p:cNvPr id="785" name="Google Shape;785;p94" descr="Image"/>
          <p:cNvPicPr preferRelativeResize="0"/>
          <p:nvPr/>
        </p:nvPicPr>
        <p:blipFill rotWithShape="1">
          <a:blip r:embed="rId3">
            <a:alphaModFix/>
          </a:blip>
          <a:srcRect/>
          <a:stretch/>
        </p:blipFill>
        <p:spPr>
          <a:xfrm>
            <a:off x="6792321" y="1118977"/>
            <a:ext cx="1538170" cy="625311"/>
          </a:xfrm>
          <a:prstGeom prst="rect">
            <a:avLst/>
          </a:prstGeom>
          <a:noFill/>
          <a:ln>
            <a:noFill/>
          </a:ln>
        </p:spPr>
      </p:pic>
      <p:pic>
        <p:nvPicPr>
          <p:cNvPr id="786" name="Google Shape;786;p94"/>
          <p:cNvPicPr preferRelativeResize="0"/>
          <p:nvPr/>
        </p:nvPicPr>
        <p:blipFill>
          <a:blip r:embed="rId4">
            <a:alphaModFix/>
          </a:blip>
          <a:stretch>
            <a:fillRect/>
          </a:stretch>
        </p:blipFill>
        <p:spPr>
          <a:xfrm>
            <a:off x="391425" y="1982487"/>
            <a:ext cx="1696588" cy="596925"/>
          </a:xfrm>
          <a:prstGeom prst="rect">
            <a:avLst/>
          </a:prstGeom>
          <a:noFill/>
          <a:ln>
            <a:noFill/>
          </a:ln>
        </p:spPr>
      </p:pic>
      <p:pic>
        <p:nvPicPr>
          <p:cNvPr id="787" name="Google Shape;787;p94"/>
          <p:cNvPicPr preferRelativeResize="0"/>
          <p:nvPr/>
        </p:nvPicPr>
        <p:blipFill>
          <a:blip r:embed="rId5">
            <a:alphaModFix/>
          </a:blip>
          <a:stretch>
            <a:fillRect/>
          </a:stretch>
        </p:blipFill>
        <p:spPr>
          <a:xfrm>
            <a:off x="496173" y="2853223"/>
            <a:ext cx="2020725" cy="605343"/>
          </a:xfrm>
          <a:prstGeom prst="rect">
            <a:avLst/>
          </a:prstGeom>
          <a:noFill/>
          <a:ln w="28575" cap="flat" cmpd="sng">
            <a:solidFill>
              <a:schemeClr val="lt1"/>
            </a:solidFill>
            <a:prstDash val="solid"/>
            <a:round/>
            <a:headEnd type="none" w="sm" len="sm"/>
            <a:tailEnd type="none" w="sm" len="sm"/>
          </a:ln>
        </p:spPr>
      </p:pic>
      <p:pic>
        <p:nvPicPr>
          <p:cNvPr id="788" name="Google Shape;788;p94" descr="Image"/>
          <p:cNvPicPr preferRelativeResize="0"/>
          <p:nvPr/>
        </p:nvPicPr>
        <p:blipFill rotWithShape="1">
          <a:blip r:embed="rId6">
            <a:alphaModFix/>
          </a:blip>
          <a:srcRect/>
          <a:stretch/>
        </p:blipFill>
        <p:spPr>
          <a:xfrm>
            <a:off x="4174241" y="671550"/>
            <a:ext cx="2426254" cy="1185815"/>
          </a:xfrm>
          <a:prstGeom prst="rect">
            <a:avLst/>
          </a:prstGeom>
          <a:noFill/>
          <a:ln>
            <a:noFill/>
          </a:ln>
        </p:spPr>
      </p:pic>
      <p:pic>
        <p:nvPicPr>
          <p:cNvPr id="789" name="Google Shape;789;p94"/>
          <p:cNvPicPr preferRelativeResize="0"/>
          <p:nvPr/>
        </p:nvPicPr>
        <p:blipFill>
          <a:blip r:embed="rId7">
            <a:alphaModFix/>
          </a:blip>
          <a:stretch>
            <a:fillRect/>
          </a:stretch>
        </p:blipFill>
        <p:spPr>
          <a:xfrm>
            <a:off x="7183684" y="1869722"/>
            <a:ext cx="899641" cy="962639"/>
          </a:xfrm>
          <a:prstGeom prst="rect">
            <a:avLst/>
          </a:prstGeom>
          <a:noFill/>
          <a:ln>
            <a:noFill/>
          </a:ln>
        </p:spPr>
      </p:pic>
      <p:pic>
        <p:nvPicPr>
          <p:cNvPr id="790" name="Google Shape;790;p94"/>
          <p:cNvPicPr preferRelativeResize="0"/>
          <p:nvPr/>
        </p:nvPicPr>
        <p:blipFill>
          <a:blip r:embed="rId8">
            <a:alphaModFix/>
          </a:blip>
          <a:stretch>
            <a:fillRect/>
          </a:stretch>
        </p:blipFill>
        <p:spPr>
          <a:xfrm>
            <a:off x="4794558" y="1800115"/>
            <a:ext cx="1674869" cy="912551"/>
          </a:xfrm>
          <a:prstGeom prst="rect">
            <a:avLst/>
          </a:prstGeom>
          <a:noFill/>
          <a:ln>
            <a:noFill/>
          </a:ln>
        </p:spPr>
      </p:pic>
      <p:pic>
        <p:nvPicPr>
          <p:cNvPr id="791" name="Google Shape;791;p94"/>
          <p:cNvPicPr preferRelativeResize="0"/>
          <p:nvPr/>
        </p:nvPicPr>
        <p:blipFill>
          <a:blip r:embed="rId9">
            <a:alphaModFix/>
          </a:blip>
          <a:stretch>
            <a:fillRect/>
          </a:stretch>
        </p:blipFill>
        <p:spPr>
          <a:xfrm>
            <a:off x="496175" y="3646100"/>
            <a:ext cx="1831932" cy="623200"/>
          </a:xfrm>
          <a:prstGeom prst="rect">
            <a:avLst/>
          </a:prstGeom>
          <a:noFill/>
          <a:ln>
            <a:noFill/>
          </a:ln>
        </p:spPr>
      </p:pic>
      <p:pic>
        <p:nvPicPr>
          <p:cNvPr id="792" name="Google Shape;792;p94"/>
          <p:cNvPicPr preferRelativeResize="0"/>
          <p:nvPr/>
        </p:nvPicPr>
        <p:blipFill>
          <a:blip r:embed="rId10">
            <a:alphaModFix/>
          </a:blip>
          <a:stretch>
            <a:fillRect/>
          </a:stretch>
        </p:blipFill>
        <p:spPr>
          <a:xfrm>
            <a:off x="2746672" y="2940501"/>
            <a:ext cx="2698726" cy="752367"/>
          </a:xfrm>
          <a:prstGeom prst="rect">
            <a:avLst/>
          </a:prstGeom>
          <a:noFill/>
          <a:ln>
            <a:noFill/>
          </a:ln>
        </p:spPr>
      </p:pic>
      <p:pic>
        <p:nvPicPr>
          <p:cNvPr id="793" name="Google Shape;793;p94"/>
          <p:cNvPicPr preferRelativeResize="0"/>
          <p:nvPr/>
        </p:nvPicPr>
        <p:blipFill>
          <a:blip r:embed="rId11">
            <a:alphaModFix/>
          </a:blip>
          <a:stretch>
            <a:fillRect/>
          </a:stretch>
        </p:blipFill>
        <p:spPr>
          <a:xfrm>
            <a:off x="640849" y="1203200"/>
            <a:ext cx="2020725" cy="596932"/>
          </a:xfrm>
          <a:prstGeom prst="rect">
            <a:avLst/>
          </a:prstGeom>
          <a:noFill/>
          <a:ln>
            <a:noFill/>
          </a:ln>
        </p:spPr>
      </p:pic>
      <p:pic>
        <p:nvPicPr>
          <p:cNvPr id="794" name="Google Shape;794;p94"/>
          <p:cNvPicPr preferRelativeResize="0"/>
          <p:nvPr/>
        </p:nvPicPr>
        <p:blipFill>
          <a:blip r:embed="rId12">
            <a:alphaModFix/>
          </a:blip>
          <a:stretch>
            <a:fillRect/>
          </a:stretch>
        </p:blipFill>
        <p:spPr>
          <a:xfrm>
            <a:off x="2430925" y="3918450"/>
            <a:ext cx="1652925" cy="876452"/>
          </a:xfrm>
          <a:prstGeom prst="rect">
            <a:avLst/>
          </a:prstGeom>
          <a:noFill/>
          <a:ln>
            <a:noFill/>
          </a:ln>
        </p:spPr>
      </p:pic>
      <p:pic>
        <p:nvPicPr>
          <p:cNvPr id="795" name="Google Shape;795;p94"/>
          <p:cNvPicPr preferRelativeResize="0"/>
          <p:nvPr/>
        </p:nvPicPr>
        <p:blipFill>
          <a:blip r:embed="rId13">
            <a:alphaModFix/>
          </a:blip>
          <a:stretch>
            <a:fillRect/>
          </a:stretch>
        </p:blipFill>
        <p:spPr>
          <a:xfrm>
            <a:off x="4225175" y="3768526"/>
            <a:ext cx="1696600" cy="564988"/>
          </a:xfrm>
          <a:prstGeom prst="rect">
            <a:avLst/>
          </a:prstGeom>
          <a:noFill/>
          <a:ln>
            <a:noFill/>
          </a:ln>
        </p:spPr>
      </p:pic>
      <p:pic>
        <p:nvPicPr>
          <p:cNvPr id="796" name="Google Shape;796;p94"/>
          <p:cNvPicPr preferRelativeResize="0"/>
          <p:nvPr/>
        </p:nvPicPr>
        <p:blipFill>
          <a:blip r:embed="rId14">
            <a:alphaModFix/>
          </a:blip>
          <a:stretch>
            <a:fillRect/>
          </a:stretch>
        </p:blipFill>
        <p:spPr>
          <a:xfrm>
            <a:off x="2430923" y="2149464"/>
            <a:ext cx="2020725" cy="516228"/>
          </a:xfrm>
          <a:prstGeom prst="rect">
            <a:avLst/>
          </a:prstGeom>
          <a:noFill/>
          <a:ln>
            <a:noFill/>
          </a:ln>
        </p:spPr>
      </p:pic>
      <p:pic>
        <p:nvPicPr>
          <p:cNvPr id="797" name="Google Shape;797;p94"/>
          <p:cNvPicPr preferRelativeResize="0"/>
          <p:nvPr/>
        </p:nvPicPr>
        <p:blipFill>
          <a:blip r:embed="rId15">
            <a:alphaModFix/>
          </a:blip>
          <a:stretch>
            <a:fillRect/>
          </a:stretch>
        </p:blipFill>
        <p:spPr>
          <a:xfrm>
            <a:off x="5675173" y="3087986"/>
            <a:ext cx="1652925" cy="305226"/>
          </a:xfrm>
          <a:prstGeom prst="rect">
            <a:avLst/>
          </a:prstGeom>
          <a:noFill/>
          <a:ln>
            <a:noFill/>
          </a:ln>
        </p:spPr>
      </p:pic>
      <p:grpSp>
        <p:nvGrpSpPr>
          <p:cNvPr id="798" name="Google Shape;798;p94"/>
          <p:cNvGrpSpPr/>
          <p:nvPr/>
        </p:nvGrpSpPr>
        <p:grpSpPr>
          <a:xfrm>
            <a:off x="6037263" y="3648858"/>
            <a:ext cx="1168800" cy="1302017"/>
            <a:chOff x="7400550" y="3755483"/>
            <a:chExt cx="1168800" cy="1302017"/>
          </a:xfrm>
        </p:grpSpPr>
        <p:pic>
          <p:nvPicPr>
            <p:cNvPr id="799" name="Google Shape;799;p94"/>
            <p:cNvPicPr preferRelativeResize="0"/>
            <p:nvPr/>
          </p:nvPicPr>
          <p:blipFill>
            <a:blip r:embed="rId16">
              <a:alphaModFix/>
            </a:blip>
            <a:stretch>
              <a:fillRect/>
            </a:stretch>
          </p:blipFill>
          <p:spPr>
            <a:xfrm>
              <a:off x="7531187" y="3755483"/>
              <a:ext cx="907550" cy="935854"/>
            </a:xfrm>
            <a:prstGeom prst="rect">
              <a:avLst/>
            </a:prstGeom>
            <a:noFill/>
            <a:ln>
              <a:noFill/>
            </a:ln>
          </p:spPr>
        </p:pic>
        <p:sp>
          <p:nvSpPr>
            <p:cNvPr id="800" name="Google Shape;800;p94"/>
            <p:cNvSpPr txBox="1"/>
            <p:nvPr/>
          </p:nvSpPr>
          <p:spPr>
            <a:xfrm>
              <a:off x="7400550" y="4642000"/>
              <a:ext cx="1168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rPr>
                <a:t>nolano.org</a:t>
              </a:r>
              <a:endParaRPr sz="1500" b="1">
                <a:solidFill>
                  <a:schemeClr val="lt1"/>
                </a:solidFill>
              </a:endParaRPr>
            </a:p>
          </p:txBody>
        </p:sp>
      </p:grpSp>
      <p:pic>
        <p:nvPicPr>
          <p:cNvPr id="801" name="Google Shape;801;p94"/>
          <p:cNvPicPr preferRelativeResize="0"/>
          <p:nvPr/>
        </p:nvPicPr>
        <p:blipFill>
          <a:blip r:embed="rId17">
            <a:alphaModFix/>
          </a:blip>
          <a:stretch>
            <a:fillRect/>
          </a:stretch>
        </p:blipFill>
        <p:spPr>
          <a:xfrm>
            <a:off x="2805222" y="1375638"/>
            <a:ext cx="1416426" cy="623225"/>
          </a:xfrm>
          <a:prstGeom prst="rect">
            <a:avLst/>
          </a:prstGeom>
          <a:noFill/>
          <a:ln>
            <a:noFill/>
          </a:ln>
        </p:spPr>
      </p:pic>
      <p:grpSp>
        <p:nvGrpSpPr>
          <p:cNvPr id="802" name="Google Shape;802;p94"/>
          <p:cNvGrpSpPr/>
          <p:nvPr/>
        </p:nvGrpSpPr>
        <p:grpSpPr>
          <a:xfrm>
            <a:off x="7276725" y="3015125"/>
            <a:ext cx="1253150" cy="1515750"/>
            <a:chOff x="7904275" y="3592425"/>
            <a:chExt cx="1253150" cy="1515750"/>
          </a:xfrm>
        </p:grpSpPr>
        <p:pic>
          <p:nvPicPr>
            <p:cNvPr id="803" name="Google Shape;803;p94"/>
            <p:cNvPicPr preferRelativeResize="0"/>
            <p:nvPr/>
          </p:nvPicPr>
          <p:blipFill>
            <a:blip r:embed="rId18">
              <a:alphaModFix/>
            </a:blip>
            <a:stretch>
              <a:fillRect/>
            </a:stretch>
          </p:blipFill>
          <p:spPr>
            <a:xfrm>
              <a:off x="7904275" y="3592425"/>
              <a:ext cx="1054050" cy="1054050"/>
            </a:xfrm>
            <a:prstGeom prst="rect">
              <a:avLst/>
            </a:prstGeom>
            <a:noFill/>
            <a:ln>
              <a:noFill/>
            </a:ln>
          </p:spPr>
        </p:pic>
        <p:sp>
          <p:nvSpPr>
            <p:cNvPr id="804" name="Google Shape;804;p94"/>
            <p:cNvSpPr txBox="1"/>
            <p:nvPr/>
          </p:nvSpPr>
          <p:spPr>
            <a:xfrm>
              <a:off x="8002725" y="4646475"/>
              <a:ext cx="115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Farama</a:t>
              </a:r>
              <a:endParaRPr sz="1800" b="1">
                <a:solidFill>
                  <a:schemeClr val="lt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5"/>
          <p:cNvSpPr txBox="1"/>
          <p:nvPr/>
        </p:nvSpPr>
        <p:spPr>
          <a:xfrm>
            <a:off x="228300" y="111075"/>
            <a:ext cx="89157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chemeClr val="lt1"/>
                </a:solidFill>
                <a:latin typeface="PT Sans Narrow"/>
                <a:ea typeface="PT Sans Narrow"/>
                <a:cs typeface="PT Sans Narrow"/>
                <a:sym typeface="PT Sans Narrow"/>
              </a:rPr>
              <a:t>Ongoing CERC-AAI Lab Projects</a:t>
            </a:r>
            <a:endParaRPr sz="3400" b="1">
              <a:solidFill>
                <a:schemeClr val="lt1"/>
              </a:solidFill>
              <a:latin typeface="PT Sans Narrow"/>
              <a:ea typeface="PT Sans Narrow"/>
              <a:cs typeface="PT Sans Narrow"/>
              <a:sym typeface="PT Sans Narrow"/>
            </a:endParaRPr>
          </a:p>
        </p:txBody>
      </p:sp>
      <p:sp>
        <p:nvSpPr>
          <p:cNvPr id="810" name="Google Shape;810;p95"/>
          <p:cNvSpPr txBox="1"/>
          <p:nvPr/>
        </p:nvSpPr>
        <p:spPr>
          <a:xfrm>
            <a:off x="246978" y="954338"/>
            <a:ext cx="6318000" cy="4648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2400" b="1" u="sng" dirty="0">
                <a:solidFill>
                  <a:srgbClr val="00FFFF"/>
                </a:solidFill>
                <a:latin typeface="PT Sans Narrow"/>
                <a:ea typeface="PT Sans Narrow"/>
                <a:cs typeface="PT Sans Narrow"/>
                <a:sym typeface="PT Sans Narrow"/>
                <a:hlinkClick r:id="rId3">
                  <a:extLst>
                    <a:ext uri="{A12FA001-AC4F-418D-AE19-62706E023703}">
                      <ahyp:hlinkClr xmlns:ahyp="http://schemas.microsoft.com/office/drawing/2018/hyperlinkcolor" val="tx"/>
                    </a:ext>
                  </a:extLst>
                </a:hlinkClick>
              </a:rPr>
              <a:t>Language Models</a:t>
            </a:r>
            <a:r>
              <a:rPr lang="en" sz="2400" b="1" dirty="0">
                <a:solidFill>
                  <a:srgbClr val="00FFFF"/>
                </a:solidFill>
                <a:latin typeface="PT Sans Narrow"/>
                <a:ea typeface="PT Sans Narrow"/>
                <a:cs typeface="PT Sans Narrow"/>
                <a:sym typeface="PT Sans Narrow"/>
              </a:rPr>
              <a:t>: Pretraining and Continual Learning</a:t>
            </a:r>
            <a:endParaRPr sz="2400" b="1" dirty="0">
              <a:solidFill>
                <a:srgbClr val="00FFFF"/>
              </a:solidFill>
              <a:latin typeface="PT Sans Narrow"/>
              <a:ea typeface="PT Sans Narrow"/>
              <a:cs typeface="PT Sans Narrow"/>
              <a:sym typeface="PT Sans Narrow"/>
            </a:endParaRPr>
          </a:p>
          <a:p>
            <a:pPr marL="0" lvl="0" indent="0" algn="just" rtl="0">
              <a:lnSpc>
                <a:spcPct val="150000"/>
              </a:lnSpc>
              <a:spcBef>
                <a:spcPts val="1000"/>
              </a:spcBef>
              <a:spcAft>
                <a:spcPts val="0"/>
              </a:spcAft>
              <a:buNone/>
            </a:pPr>
            <a:r>
              <a:rPr lang="en" sz="2400" b="1" dirty="0">
                <a:solidFill>
                  <a:srgbClr val="00FFFF"/>
                </a:solidFill>
                <a:latin typeface="PT Sans Narrow"/>
                <a:ea typeface="PT Sans Narrow"/>
                <a:cs typeface="PT Sans Narrow"/>
                <a:sym typeface="PT Sans Narrow"/>
              </a:rPr>
              <a:t>Aligned </a:t>
            </a:r>
            <a:r>
              <a:rPr lang="en" sz="2400" b="1" u="sng" dirty="0">
                <a:solidFill>
                  <a:srgbClr val="00FFFF"/>
                </a:solidFill>
                <a:latin typeface="PT Sans Narrow"/>
                <a:ea typeface="PT Sans Narrow"/>
                <a:cs typeface="PT Sans Narrow"/>
                <a:sym typeface="PT Sans Narrow"/>
                <a:hlinkClick r:id="rId4">
                  <a:extLst>
                    <a:ext uri="{A12FA001-AC4F-418D-AE19-62706E023703}">
                      <ahyp:hlinkClr xmlns:ahyp="http://schemas.microsoft.com/office/drawing/2018/hyperlinkcolor" val="tx"/>
                    </a:ext>
                  </a:extLst>
                </a:hlinkClick>
              </a:rPr>
              <a:t>Multimodal Language-Vision Models</a:t>
            </a:r>
            <a:r>
              <a:rPr lang="en" sz="2400" b="1" dirty="0">
                <a:latin typeface="PT Sans Narrow"/>
                <a:ea typeface="PT Sans Narrow"/>
                <a:cs typeface="PT Sans Narrow"/>
                <a:sym typeface="PT Sans Narrow"/>
              </a:rPr>
              <a:t>:   </a:t>
            </a:r>
            <a:endParaRPr sz="2400" b="1" dirty="0">
              <a:solidFill>
                <a:srgbClr val="00FFFF"/>
              </a:solidFill>
              <a:latin typeface="PT Sans Narrow"/>
              <a:ea typeface="PT Sans Narrow"/>
              <a:cs typeface="PT Sans Narrow"/>
              <a:sym typeface="PT Sans Narrow"/>
            </a:endParaRPr>
          </a:p>
          <a:p>
            <a:pPr marL="0" lvl="0" indent="0" algn="l" rtl="0">
              <a:lnSpc>
                <a:spcPct val="150000"/>
              </a:lnSpc>
              <a:spcBef>
                <a:spcPts val="1000"/>
              </a:spcBef>
              <a:spcAft>
                <a:spcPts val="0"/>
              </a:spcAft>
              <a:buNone/>
            </a:pPr>
            <a:r>
              <a:rPr lang="en" sz="2400" b="1" dirty="0">
                <a:solidFill>
                  <a:srgbClr val="00FFFF"/>
                </a:solidFill>
                <a:latin typeface="PT Sans Narrow"/>
                <a:ea typeface="PT Sans Narrow"/>
                <a:cs typeface="PT Sans Narrow"/>
                <a:sym typeface="PT Sans Narrow"/>
              </a:rPr>
              <a:t>Time-series Transformers</a:t>
            </a:r>
            <a:endParaRPr sz="2400" b="1" dirty="0">
              <a:solidFill>
                <a:srgbClr val="00FFFF"/>
              </a:solidFill>
              <a:latin typeface="PT Sans Narrow"/>
              <a:ea typeface="PT Sans Narrow"/>
              <a:cs typeface="PT Sans Narrow"/>
              <a:sym typeface="PT Sans Narrow"/>
            </a:endParaRPr>
          </a:p>
          <a:p>
            <a:pPr marL="0" lvl="0" indent="0" algn="l" rtl="0">
              <a:lnSpc>
                <a:spcPct val="150000"/>
              </a:lnSpc>
              <a:spcBef>
                <a:spcPts val="1000"/>
              </a:spcBef>
              <a:spcAft>
                <a:spcPts val="0"/>
              </a:spcAft>
              <a:buNone/>
            </a:pPr>
            <a:r>
              <a:rPr lang="en" sz="2400" b="1" dirty="0">
                <a:solidFill>
                  <a:srgbClr val="00FFFF"/>
                </a:solidFill>
                <a:latin typeface="PT Sans Narrow"/>
                <a:ea typeface="PT Sans Narrow"/>
                <a:cs typeface="PT Sans Narrow"/>
                <a:sym typeface="PT Sans Narrow"/>
              </a:rPr>
              <a:t>Compression/Distillation &amp; Fast Inference  </a:t>
            </a:r>
            <a:endParaRPr sz="2400" b="1" dirty="0">
              <a:solidFill>
                <a:srgbClr val="00FFFF"/>
              </a:solidFill>
              <a:latin typeface="PT Sans Narrow"/>
              <a:ea typeface="PT Sans Narrow"/>
              <a:cs typeface="PT Sans Narrow"/>
              <a:sym typeface="PT Sans Narrow"/>
            </a:endParaRPr>
          </a:p>
          <a:p>
            <a:pPr marL="0" lvl="0" indent="0" algn="l" rtl="0">
              <a:lnSpc>
                <a:spcPct val="150000"/>
              </a:lnSpc>
              <a:spcBef>
                <a:spcPts val="1000"/>
              </a:spcBef>
              <a:spcAft>
                <a:spcPts val="0"/>
              </a:spcAft>
              <a:buNone/>
            </a:pPr>
            <a:r>
              <a:rPr lang="en" sz="2400" b="1" dirty="0">
                <a:solidFill>
                  <a:srgbClr val="00FFFF"/>
                </a:solidFill>
                <a:latin typeface="PT Sans Narrow"/>
                <a:ea typeface="PT Sans Narrow"/>
                <a:cs typeface="PT Sans Narrow"/>
                <a:sym typeface="PT Sans Narrow"/>
              </a:rPr>
              <a:t>Generalist Agents: Open Gato &amp; Open Ada</a:t>
            </a:r>
            <a:endParaRPr sz="2400" b="1" dirty="0">
              <a:solidFill>
                <a:srgbClr val="00FFFF"/>
              </a:solidFill>
              <a:latin typeface="PT Sans Narrow"/>
              <a:ea typeface="PT Sans Narrow"/>
              <a:cs typeface="PT Sans Narrow"/>
              <a:sym typeface="PT Sans Narrow"/>
            </a:endParaRPr>
          </a:p>
          <a:p>
            <a:pPr marL="0" lvl="0" indent="0" algn="l" rtl="0">
              <a:lnSpc>
                <a:spcPct val="150000"/>
              </a:lnSpc>
              <a:spcBef>
                <a:spcPts val="1000"/>
              </a:spcBef>
              <a:spcAft>
                <a:spcPts val="0"/>
              </a:spcAft>
              <a:buNone/>
            </a:pPr>
            <a:r>
              <a:rPr lang="en" sz="2400" b="1" dirty="0">
                <a:solidFill>
                  <a:srgbClr val="00FFFF"/>
                </a:solidFill>
                <a:latin typeface="PT Sans Narrow"/>
                <a:ea typeface="PT Sans Narrow"/>
                <a:cs typeface="PT Sans Narrow"/>
                <a:sym typeface="PT Sans Narrow"/>
              </a:rPr>
              <a:t>LLM 4 Psychology &amp; Psychology 4 LLMs</a:t>
            </a:r>
            <a:endParaRPr sz="2400" b="1" dirty="0">
              <a:solidFill>
                <a:srgbClr val="00FFFF"/>
              </a:solidFill>
              <a:latin typeface="PT Sans Narrow"/>
              <a:ea typeface="PT Sans Narrow"/>
              <a:cs typeface="PT Sans Narrow"/>
              <a:sym typeface="PT Sans Narrow"/>
            </a:endParaRPr>
          </a:p>
          <a:p>
            <a:pPr marL="0" marR="76200" lvl="0" indent="0" algn="l" rtl="0">
              <a:lnSpc>
                <a:spcPct val="115000"/>
              </a:lnSpc>
              <a:spcBef>
                <a:spcPts val="1000"/>
              </a:spcBef>
              <a:spcAft>
                <a:spcPts val="0"/>
              </a:spcAft>
              <a:buNone/>
            </a:pPr>
            <a:endParaRPr sz="2400" b="1" dirty="0">
              <a:solidFill>
                <a:schemeClr val="lt1"/>
              </a:solidFill>
              <a:latin typeface="PT Sans Narrow"/>
              <a:ea typeface="PT Sans Narrow"/>
              <a:cs typeface="PT Sans Narrow"/>
              <a:sym typeface="PT Sans Narrow"/>
            </a:endParaRPr>
          </a:p>
        </p:txBody>
      </p:sp>
      <p:pic>
        <p:nvPicPr>
          <p:cNvPr id="811" name="Google Shape;811;p95"/>
          <p:cNvPicPr preferRelativeResize="0"/>
          <p:nvPr/>
        </p:nvPicPr>
        <p:blipFill>
          <a:blip r:embed="rId5">
            <a:alphaModFix/>
          </a:blip>
          <a:stretch>
            <a:fillRect/>
          </a:stretch>
        </p:blipFill>
        <p:spPr>
          <a:xfrm>
            <a:off x="5332516" y="111075"/>
            <a:ext cx="900504" cy="942650"/>
          </a:xfrm>
          <a:prstGeom prst="rect">
            <a:avLst/>
          </a:prstGeom>
          <a:noFill/>
          <a:ln>
            <a:noFill/>
          </a:ln>
        </p:spPr>
      </p:pic>
      <p:sp>
        <p:nvSpPr>
          <p:cNvPr id="812" name="Google Shape;812;p95"/>
          <p:cNvSpPr txBox="1"/>
          <p:nvPr/>
        </p:nvSpPr>
        <p:spPr>
          <a:xfrm>
            <a:off x="5248204" y="944082"/>
            <a:ext cx="12024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500" b="1" dirty="0">
                <a:solidFill>
                  <a:schemeClr val="lt1"/>
                </a:solidFill>
                <a:latin typeface="PT Sans Narrow"/>
                <a:ea typeface="PT Sans Narrow"/>
                <a:cs typeface="PT Sans Narrow"/>
                <a:sym typeface="PT Sans Narrow"/>
              </a:rPr>
              <a:t>Kshitij Gupta</a:t>
            </a:r>
            <a:endParaRPr sz="1500" b="1" dirty="0">
              <a:solidFill>
                <a:schemeClr val="lt1"/>
              </a:solidFill>
              <a:latin typeface="PT Sans Narrow"/>
              <a:ea typeface="PT Sans Narrow"/>
              <a:cs typeface="PT Sans Narrow"/>
              <a:sym typeface="PT Sans Narrow"/>
            </a:endParaRPr>
          </a:p>
        </p:txBody>
      </p:sp>
      <p:pic>
        <p:nvPicPr>
          <p:cNvPr id="813" name="Google Shape;813;p95"/>
          <p:cNvPicPr preferRelativeResize="0"/>
          <p:nvPr/>
        </p:nvPicPr>
        <p:blipFill>
          <a:blip r:embed="rId6">
            <a:alphaModFix/>
          </a:blip>
          <a:stretch>
            <a:fillRect/>
          </a:stretch>
        </p:blipFill>
        <p:spPr>
          <a:xfrm>
            <a:off x="6652225" y="163850"/>
            <a:ext cx="783195" cy="942650"/>
          </a:xfrm>
          <a:prstGeom prst="rect">
            <a:avLst/>
          </a:prstGeom>
          <a:noFill/>
          <a:ln>
            <a:noFill/>
          </a:ln>
        </p:spPr>
      </p:pic>
      <p:sp>
        <p:nvSpPr>
          <p:cNvPr id="814" name="Google Shape;814;p95"/>
          <p:cNvSpPr txBox="1"/>
          <p:nvPr/>
        </p:nvSpPr>
        <p:spPr>
          <a:xfrm>
            <a:off x="6442625" y="1059675"/>
            <a:ext cx="12024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500" b="1">
                <a:solidFill>
                  <a:schemeClr val="lt1"/>
                </a:solidFill>
                <a:latin typeface="PT Sans Narrow"/>
                <a:ea typeface="PT Sans Narrow"/>
                <a:cs typeface="PT Sans Narrow"/>
                <a:sym typeface="PT Sans Narrow"/>
              </a:rPr>
              <a:t>Daniel Kaplan</a:t>
            </a:r>
            <a:endParaRPr sz="1500" b="1">
              <a:solidFill>
                <a:schemeClr val="lt1"/>
              </a:solidFill>
              <a:latin typeface="PT Sans Narrow"/>
              <a:ea typeface="PT Sans Narrow"/>
              <a:cs typeface="PT Sans Narrow"/>
              <a:sym typeface="PT Sans Narrow"/>
            </a:endParaRPr>
          </a:p>
        </p:txBody>
      </p:sp>
      <p:pic>
        <p:nvPicPr>
          <p:cNvPr id="815" name="Google Shape;815;p95"/>
          <p:cNvPicPr preferRelativeResize="0"/>
          <p:nvPr/>
        </p:nvPicPr>
        <p:blipFill>
          <a:blip r:embed="rId7">
            <a:alphaModFix/>
          </a:blip>
          <a:stretch>
            <a:fillRect/>
          </a:stretch>
        </p:blipFill>
        <p:spPr>
          <a:xfrm>
            <a:off x="5296500" y="1979688"/>
            <a:ext cx="783200" cy="1032054"/>
          </a:xfrm>
          <a:prstGeom prst="rect">
            <a:avLst/>
          </a:prstGeom>
          <a:noFill/>
          <a:ln>
            <a:noFill/>
          </a:ln>
        </p:spPr>
      </p:pic>
      <p:sp>
        <p:nvSpPr>
          <p:cNvPr id="816" name="Google Shape;816;p95"/>
          <p:cNvSpPr txBox="1"/>
          <p:nvPr/>
        </p:nvSpPr>
        <p:spPr>
          <a:xfrm>
            <a:off x="5074700" y="3032100"/>
            <a:ext cx="135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b="1">
                <a:solidFill>
                  <a:schemeClr val="lt1"/>
                </a:solidFill>
                <a:latin typeface="PT Sans Narrow"/>
                <a:ea typeface="PT Sans Narrow"/>
                <a:cs typeface="PT Sans Narrow"/>
                <a:sym typeface="PT Sans Narrow"/>
              </a:rPr>
              <a:t>Quentin Anthony</a:t>
            </a:r>
            <a:endParaRPr b="1">
              <a:solidFill>
                <a:schemeClr val="lt1"/>
              </a:solidFill>
              <a:latin typeface="PT Sans Narrow"/>
              <a:ea typeface="PT Sans Narrow"/>
              <a:cs typeface="PT Sans Narrow"/>
              <a:sym typeface="PT Sans Narrow"/>
            </a:endParaRPr>
          </a:p>
        </p:txBody>
      </p:sp>
      <p:pic>
        <p:nvPicPr>
          <p:cNvPr id="817" name="Google Shape;817;p95"/>
          <p:cNvPicPr preferRelativeResize="0"/>
          <p:nvPr/>
        </p:nvPicPr>
        <p:blipFill>
          <a:blip r:embed="rId8">
            <a:alphaModFix/>
          </a:blip>
          <a:stretch>
            <a:fillRect/>
          </a:stretch>
        </p:blipFill>
        <p:spPr>
          <a:xfrm>
            <a:off x="7940150" y="3396875"/>
            <a:ext cx="900500" cy="1098167"/>
          </a:xfrm>
          <a:prstGeom prst="rect">
            <a:avLst/>
          </a:prstGeom>
          <a:noFill/>
          <a:ln>
            <a:noFill/>
          </a:ln>
        </p:spPr>
      </p:pic>
      <p:sp>
        <p:nvSpPr>
          <p:cNvPr id="818" name="Google Shape;818;p95"/>
          <p:cNvSpPr txBox="1"/>
          <p:nvPr/>
        </p:nvSpPr>
        <p:spPr>
          <a:xfrm>
            <a:off x="7891500" y="4495050"/>
            <a:ext cx="9978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500" b="1">
                <a:solidFill>
                  <a:schemeClr val="lt1"/>
                </a:solidFill>
                <a:latin typeface="PT Sans Narrow"/>
                <a:ea typeface="PT Sans Narrow"/>
                <a:cs typeface="PT Sans Narrow"/>
                <a:sym typeface="PT Sans Narrow"/>
              </a:rPr>
              <a:t>Arjun Ashok</a:t>
            </a:r>
            <a:endParaRPr sz="1500" b="1">
              <a:solidFill>
                <a:schemeClr val="lt1"/>
              </a:solidFill>
              <a:latin typeface="PT Sans Narrow"/>
              <a:ea typeface="PT Sans Narrow"/>
              <a:cs typeface="PT Sans Narrow"/>
              <a:sym typeface="PT Sans Narrow"/>
            </a:endParaRPr>
          </a:p>
        </p:txBody>
      </p:sp>
      <p:sp>
        <p:nvSpPr>
          <p:cNvPr id="819" name="Google Shape;819;p95"/>
          <p:cNvSpPr txBox="1"/>
          <p:nvPr/>
        </p:nvSpPr>
        <p:spPr>
          <a:xfrm>
            <a:off x="6553525" y="2636213"/>
            <a:ext cx="1202400" cy="585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300" b="1">
                <a:solidFill>
                  <a:srgbClr val="F8F8F8"/>
                </a:solidFill>
                <a:latin typeface="Roboto"/>
                <a:ea typeface="Roboto"/>
                <a:cs typeface="Roboto"/>
                <a:sym typeface="Roboto"/>
              </a:rPr>
              <a:t>Benjamin Thérien</a:t>
            </a:r>
            <a:endParaRPr sz="1300" b="1">
              <a:solidFill>
                <a:srgbClr val="F8F8F8"/>
              </a:solidFill>
              <a:latin typeface="PT Sans Narrow"/>
              <a:ea typeface="PT Sans Narrow"/>
              <a:cs typeface="PT Sans Narrow"/>
              <a:sym typeface="PT Sans Narrow"/>
            </a:endParaRPr>
          </a:p>
        </p:txBody>
      </p:sp>
      <p:pic>
        <p:nvPicPr>
          <p:cNvPr id="820" name="Google Shape;820;p95"/>
          <p:cNvPicPr preferRelativeResize="0"/>
          <p:nvPr/>
        </p:nvPicPr>
        <p:blipFill>
          <a:blip r:embed="rId9">
            <a:alphaModFix/>
          </a:blip>
          <a:stretch>
            <a:fillRect/>
          </a:stretch>
        </p:blipFill>
        <p:spPr>
          <a:xfrm>
            <a:off x="5237850" y="3651125"/>
            <a:ext cx="900500" cy="1047908"/>
          </a:xfrm>
          <a:prstGeom prst="rect">
            <a:avLst/>
          </a:prstGeom>
          <a:noFill/>
          <a:ln>
            <a:noFill/>
          </a:ln>
        </p:spPr>
      </p:pic>
      <p:sp>
        <p:nvSpPr>
          <p:cNvPr id="821" name="Google Shape;821;p95"/>
          <p:cNvSpPr txBox="1"/>
          <p:nvPr/>
        </p:nvSpPr>
        <p:spPr>
          <a:xfrm>
            <a:off x="5074700" y="4699025"/>
            <a:ext cx="15168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500" b="1">
                <a:solidFill>
                  <a:schemeClr val="lt1"/>
                </a:solidFill>
                <a:latin typeface="PT Sans Narrow"/>
                <a:ea typeface="PT Sans Narrow"/>
                <a:cs typeface="PT Sans Narrow"/>
                <a:sym typeface="PT Sans Narrow"/>
              </a:rPr>
              <a:t>Tejas Vaidhya</a:t>
            </a:r>
            <a:endParaRPr sz="1500" b="1">
              <a:solidFill>
                <a:schemeClr val="lt1"/>
              </a:solidFill>
              <a:latin typeface="PT Sans Narrow"/>
              <a:ea typeface="PT Sans Narrow"/>
              <a:cs typeface="PT Sans Narrow"/>
              <a:sym typeface="PT Sans Narrow"/>
            </a:endParaRPr>
          </a:p>
        </p:txBody>
      </p:sp>
      <p:pic>
        <p:nvPicPr>
          <p:cNvPr id="822" name="Google Shape;822;p95"/>
          <p:cNvPicPr preferRelativeResize="0"/>
          <p:nvPr/>
        </p:nvPicPr>
        <p:blipFill>
          <a:blip r:embed="rId10">
            <a:alphaModFix/>
          </a:blip>
          <a:stretch>
            <a:fillRect/>
          </a:stretch>
        </p:blipFill>
        <p:spPr>
          <a:xfrm>
            <a:off x="6644544" y="3511713"/>
            <a:ext cx="740756" cy="1032050"/>
          </a:xfrm>
          <a:prstGeom prst="rect">
            <a:avLst/>
          </a:prstGeom>
          <a:noFill/>
          <a:ln>
            <a:noFill/>
          </a:ln>
        </p:spPr>
      </p:pic>
      <p:sp>
        <p:nvSpPr>
          <p:cNvPr id="823" name="Google Shape;823;p95"/>
          <p:cNvSpPr txBox="1"/>
          <p:nvPr/>
        </p:nvSpPr>
        <p:spPr>
          <a:xfrm>
            <a:off x="6591500" y="4529675"/>
            <a:ext cx="135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b="1">
                <a:solidFill>
                  <a:schemeClr val="lt1"/>
                </a:solidFill>
                <a:latin typeface="PT Sans Narrow"/>
                <a:ea typeface="PT Sans Narrow"/>
                <a:cs typeface="PT Sans Narrow"/>
                <a:sym typeface="PT Sans Narrow"/>
              </a:rPr>
              <a:t>Adam Ibrahim</a:t>
            </a:r>
            <a:endParaRPr b="1">
              <a:solidFill>
                <a:schemeClr val="lt1"/>
              </a:solidFill>
              <a:latin typeface="PT Sans Narrow"/>
              <a:ea typeface="PT Sans Narrow"/>
              <a:cs typeface="PT Sans Narrow"/>
              <a:sym typeface="PT Sans Narrow"/>
            </a:endParaRPr>
          </a:p>
        </p:txBody>
      </p:sp>
      <p:pic>
        <p:nvPicPr>
          <p:cNvPr id="824" name="Google Shape;824;p95"/>
          <p:cNvPicPr preferRelativeResize="0"/>
          <p:nvPr/>
        </p:nvPicPr>
        <p:blipFill>
          <a:blip r:embed="rId11">
            <a:alphaModFix/>
          </a:blip>
          <a:stretch>
            <a:fillRect/>
          </a:stretch>
        </p:blipFill>
        <p:spPr>
          <a:xfrm>
            <a:off x="7697100" y="1752514"/>
            <a:ext cx="783200" cy="1007614"/>
          </a:xfrm>
          <a:prstGeom prst="rect">
            <a:avLst/>
          </a:prstGeom>
          <a:noFill/>
          <a:ln>
            <a:noFill/>
          </a:ln>
        </p:spPr>
      </p:pic>
      <p:sp>
        <p:nvSpPr>
          <p:cNvPr id="825" name="Google Shape;825;p95"/>
          <p:cNvSpPr txBox="1"/>
          <p:nvPr/>
        </p:nvSpPr>
        <p:spPr>
          <a:xfrm>
            <a:off x="7536900" y="2878388"/>
            <a:ext cx="13524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b="1">
                <a:solidFill>
                  <a:schemeClr val="lt1"/>
                </a:solidFill>
                <a:latin typeface="PT Sans Narrow"/>
                <a:ea typeface="PT Sans Narrow"/>
                <a:cs typeface="PT Sans Narrow"/>
                <a:sym typeface="PT Sans Narrow"/>
              </a:rPr>
              <a:t>Andrew WIlliams</a:t>
            </a:r>
            <a:endParaRPr b="1">
              <a:solidFill>
                <a:schemeClr val="lt1"/>
              </a:solidFill>
              <a:latin typeface="PT Sans Narrow"/>
              <a:ea typeface="PT Sans Narrow"/>
              <a:cs typeface="PT Sans Narrow"/>
              <a:sym typeface="PT Sans Narrow"/>
            </a:endParaRPr>
          </a:p>
        </p:txBody>
      </p:sp>
      <p:pic>
        <p:nvPicPr>
          <p:cNvPr id="826" name="Google Shape;826;p95"/>
          <p:cNvPicPr preferRelativeResize="0"/>
          <p:nvPr/>
        </p:nvPicPr>
        <p:blipFill>
          <a:blip r:embed="rId12">
            <a:alphaModFix/>
          </a:blip>
          <a:stretch>
            <a:fillRect/>
          </a:stretch>
        </p:blipFill>
        <p:spPr>
          <a:xfrm>
            <a:off x="7697096" y="163858"/>
            <a:ext cx="997800" cy="1160962"/>
          </a:xfrm>
          <a:prstGeom prst="rect">
            <a:avLst/>
          </a:prstGeom>
          <a:noFill/>
          <a:ln>
            <a:noFill/>
          </a:ln>
        </p:spPr>
      </p:pic>
      <p:sp>
        <p:nvSpPr>
          <p:cNvPr id="827" name="Google Shape;827;p95"/>
          <p:cNvSpPr txBox="1"/>
          <p:nvPr/>
        </p:nvSpPr>
        <p:spPr>
          <a:xfrm>
            <a:off x="7735538" y="1211813"/>
            <a:ext cx="15168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n" sz="1500" b="1">
                <a:solidFill>
                  <a:schemeClr val="lt1"/>
                </a:solidFill>
                <a:latin typeface="PT Sans Narrow"/>
                <a:ea typeface="PT Sans Narrow"/>
                <a:cs typeface="PT Sans Narrow"/>
                <a:sym typeface="PT Sans Narrow"/>
              </a:rPr>
              <a:t>Alexis Roger</a:t>
            </a:r>
            <a:endParaRPr sz="1500" b="1">
              <a:solidFill>
                <a:schemeClr val="lt1"/>
              </a:solidFill>
              <a:latin typeface="PT Sans Narrow"/>
              <a:ea typeface="PT Sans Narrow"/>
              <a:cs typeface="PT Sans Narrow"/>
              <a:sym typeface="PT Sans Narrow"/>
            </a:endParaRPr>
          </a:p>
        </p:txBody>
      </p:sp>
      <p:pic>
        <p:nvPicPr>
          <p:cNvPr id="828" name="Google Shape;828;p95"/>
          <p:cNvPicPr preferRelativeResize="0"/>
          <p:nvPr/>
        </p:nvPicPr>
        <p:blipFill>
          <a:blip r:embed="rId13">
            <a:alphaModFix/>
          </a:blip>
          <a:stretch>
            <a:fillRect/>
          </a:stretch>
        </p:blipFill>
        <p:spPr>
          <a:xfrm>
            <a:off x="6489323" y="1545450"/>
            <a:ext cx="740750" cy="10837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96"/>
          <p:cNvSpPr txBox="1"/>
          <p:nvPr/>
        </p:nvSpPr>
        <p:spPr>
          <a:xfrm>
            <a:off x="228300" y="0"/>
            <a:ext cx="89157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chemeClr val="lt1"/>
                </a:solidFill>
                <a:latin typeface="PT Sans Narrow"/>
                <a:ea typeface="PT Sans Narrow"/>
                <a:cs typeface="PT Sans Narrow"/>
                <a:sym typeface="PT Sans Narrow"/>
              </a:rPr>
              <a:t>LLM from Scratch: RPJ-INCITE  3B and 7B  (May 2023)</a:t>
            </a:r>
            <a:endParaRPr sz="3400" b="1">
              <a:solidFill>
                <a:schemeClr val="lt1"/>
              </a:solidFill>
              <a:latin typeface="PT Sans Narrow"/>
              <a:ea typeface="PT Sans Narrow"/>
              <a:cs typeface="PT Sans Narrow"/>
              <a:sym typeface="PT Sans Narrow"/>
            </a:endParaRPr>
          </a:p>
        </p:txBody>
      </p:sp>
      <p:pic>
        <p:nvPicPr>
          <p:cNvPr id="834" name="Google Shape;834;p96"/>
          <p:cNvPicPr preferRelativeResize="0"/>
          <p:nvPr/>
        </p:nvPicPr>
        <p:blipFill>
          <a:blip r:embed="rId3">
            <a:alphaModFix/>
          </a:blip>
          <a:stretch>
            <a:fillRect/>
          </a:stretch>
        </p:blipFill>
        <p:spPr>
          <a:xfrm>
            <a:off x="5143674" y="1048557"/>
            <a:ext cx="2878450" cy="3847993"/>
          </a:xfrm>
          <a:prstGeom prst="rect">
            <a:avLst/>
          </a:prstGeom>
          <a:noFill/>
          <a:ln>
            <a:noFill/>
          </a:ln>
        </p:spPr>
      </p:pic>
      <p:pic>
        <p:nvPicPr>
          <p:cNvPr id="835" name="Google Shape;835;p96"/>
          <p:cNvPicPr preferRelativeResize="0"/>
          <p:nvPr/>
        </p:nvPicPr>
        <p:blipFill>
          <a:blip r:embed="rId4">
            <a:alphaModFix/>
          </a:blip>
          <a:stretch>
            <a:fillRect/>
          </a:stretch>
        </p:blipFill>
        <p:spPr>
          <a:xfrm>
            <a:off x="892850" y="1048550"/>
            <a:ext cx="2878449" cy="384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7"/>
          <p:cNvSpPr txBox="1">
            <a:spLocks noGrp="1"/>
          </p:cNvSpPr>
          <p:nvPr>
            <p:ph type="title"/>
          </p:nvPr>
        </p:nvSpPr>
        <p:spPr>
          <a:xfrm>
            <a:off x="412225" y="192825"/>
            <a:ext cx="6859800" cy="5886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 sz="3400" b="1" u="sng">
                <a:latin typeface="PT Sans Narrow"/>
                <a:ea typeface="PT Sans Narrow"/>
                <a:cs typeface="PT Sans Narrow"/>
                <a:sym typeface="PT Sans Narrow"/>
                <a:hlinkClick r:id="rId3"/>
              </a:rPr>
              <a:t>Continual Pretraining 0f LLMs</a:t>
            </a:r>
            <a:endParaRPr sz="3400" b="1">
              <a:latin typeface="PT Sans Narrow"/>
              <a:ea typeface="PT Sans Narrow"/>
              <a:cs typeface="PT Sans Narrow"/>
              <a:sym typeface="PT Sans Narrow"/>
            </a:endParaRPr>
          </a:p>
        </p:txBody>
      </p:sp>
      <p:pic>
        <p:nvPicPr>
          <p:cNvPr id="841" name="Google Shape;841;p97"/>
          <p:cNvPicPr preferRelativeResize="0"/>
          <p:nvPr/>
        </p:nvPicPr>
        <p:blipFill>
          <a:blip r:embed="rId4">
            <a:alphaModFix/>
          </a:blip>
          <a:stretch>
            <a:fillRect/>
          </a:stretch>
        </p:blipFill>
        <p:spPr>
          <a:xfrm>
            <a:off x="5389156" y="575750"/>
            <a:ext cx="3754845" cy="1251600"/>
          </a:xfrm>
          <a:prstGeom prst="rect">
            <a:avLst/>
          </a:prstGeom>
          <a:noFill/>
          <a:ln>
            <a:noFill/>
          </a:ln>
        </p:spPr>
      </p:pic>
      <p:pic>
        <p:nvPicPr>
          <p:cNvPr id="842" name="Google Shape;842;p97"/>
          <p:cNvPicPr preferRelativeResize="0"/>
          <p:nvPr/>
        </p:nvPicPr>
        <p:blipFill>
          <a:blip r:embed="rId5">
            <a:alphaModFix/>
          </a:blip>
          <a:stretch>
            <a:fillRect/>
          </a:stretch>
        </p:blipFill>
        <p:spPr>
          <a:xfrm>
            <a:off x="412222" y="1749400"/>
            <a:ext cx="6259248" cy="1153350"/>
          </a:xfrm>
          <a:prstGeom prst="rect">
            <a:avLst/>
          </a:prstGeom>
          <a:noFill/>
          <a:ln>
            <a:noFill/>
          </a:ln>
        </p:spPr>
      </p:pic>
      <p:sp>
        <p:nvSpPr>
          <p:cNvPr id="843" name="Google Shape;843;p97"/>
          <p:cNvSpPr txBox="1">
            <a:spLocks noGrp="1"/>
          </p:cNvSpPr>
          <p:nvPr>
            <p:ph type="title"/>
          </p:nvPr>
        </p:nvSpPr>
        <p:spPr>
          <a:xfrm>
            <a:off x="412233" y="2571750"/>
            <a:ext cx="6859800" cy="10287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 sz="3400" b="1" u="sng">
                <a:latin typeface="PT Sans Narrow"/>
                <a:ea typeface="PT Sans Narrow"/>
                <a:cs typeface="PT Sans Narrow"/>
                <a:sym typeface="PT Sans Narrow"/>
                <a:hlinkClick r:id="rId6"/>
              </a:rPr>
              <a:t>Continually Trained Multilingual Models  </a:t>
            </a:r>
            <a:endParaRPr sz="3400" b="1">
              <a:latin typeface="PT Sans Narrow"/>
              <a:ea typeface="PT Sans Narrow"/>
              <a:cs typeface="PT Sans Narrow"/>
              <a:sym typeface="PT Sans Narrow"/>
            </a:endParaRPr>
          </a:p>
        </p:txBody>
      </p:sp>
      <p:pic>
        <p:nvPicPr>
          <p:cNvPr id="844" name="Google Shape;844;p97"/>
          <p:cNvPicPr preferRelativeResize="0"/>
          <p:nvPr/>
        </p:nvPicPr>
        <p:blipFill>
          <a:blip r:embed="rId7">
            <a:alphaModFix/>
          </a:blip>
          <a:stretch>
            <a:fillRect/>
          </a:stretch>
        </p:blipFill>
        <p:spPr>
          <a:xfrm>
            <a:off x="412225" y="3870725"/>
            <a:ext cx="7546279" cy="948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8"/>
          <p:cNvSpPr txBox="1">
            <a:spLocks noGrp="1"/>
          </p:cNvSpPr>
          <p:nvPr>
            <p:ph type="title"/>
          </p:nvPr>
        </p:nvSpPr>
        <p:spPr>
          <a:xfrm>
            <a:off x="135898" y="-354950"/>
            <a:ext cx="90081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SzPts val="990"/>
              <a:buNone/>
            </a:pPr>
            <a:r>
              <a:rPr lang="en" sz="3400" b="1">
                <a:latin typeface="PT Sans Narrow"/>
                <a:ea typeface="PT Sans Narrow"/>
                <a:cs typeface="PT Sans Narrow"/>
                <a:sym typeface="PT Sans Narrow"/>
              </a:rPr>
              <a:t>Should Pre-training  be Continual? </a:t>
            </a:r>
            <a:endParaRPr sz="3400" b="1">
              <a:latin typeface="PT Sans Narrow"/>
              <a:ea typeface="PT Sans Narrow"/>
              <a:cs typeface="PT Sans Narrow"/>
              <a:sym typeface="PT Sans Narrow"/>
            </a:endParaRPr>
          </a:p>
        </p:txBody>
      </p:sp>
      <p:sp>
        <p:nvSpPr>
          <p:cNvPr id="850" name="Google Shape;850;p98"/>
          <p:cNvSpPr txBox="1"/>
          <p:nvPr/>
        </p:nvSpPr>
        <p:spPr>
          <a:xfrm>
            <a:off x="10310600" y="1403550"/>
            <a:ext cx="32700" cy="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rbel"/>
              <a:ea typeface="Corbel"/>
              <a:cs typeface="Corbel"/>
              <a:sym typeface="Corbel"/>
            </a:endParaRPr>
          </a:p>
        </p:txBody>
      </p:sp>
      <p:sp>
        <p:nvSpPr>
          <p:cNvPr id="851" name="Google Shape;851;p98"/>
          <p:cNvSpPr txBox="1">
            <a:spLocks noGrp="1"/>
          </p:cNvSpPr>
          <p:nvPr>
            <p:ph type="body" idx="4294967295"/>
          </p:nvPr>
        </p:nvSpPr>
        <p:spPr>
          <a:xfrm>
            <a:off x="199850" y="1062600"/>
            <a:ext cx="3555900" cy="2577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2800" b="1">
                <a:solidFill>
                  <a:schemeClr val="accent1"/>
                </a:solidFill>
                <a:latin typeface="PT Sans Narrow"/>
                <a:ea typeface="PT Sans Narrow"/>
                <a:cs typeface="PT Sans Narrow"/>
                <a:sym typeface="PT Sans Narrow"/>
              </a:rPr>
              <a:t>Standard pre-training:</a:t>
            </a:r>
            <a:endParaRPr sz="2800" b="1">
              <a:solidFill>
                <a:schemeClr val="accent1"/>
              </a:solidFill>
              <a:latin typeface="PT Sans Narrow"/>
              <a:ea typeface="PT Sans Narrow"/>
              <a:cs typeface="PT Sans Narrow"/>
              <a:sym typeface="PT Sans Narrow"/>
            </a:endParaRPr>
          </a:p>
          <a:p>
            <a:pPr marL="0" lvl="0" indent="0" algn="l" rtl="0">
              <a:lnSpc>
                <a:spcPct val="115000"/>
              </a:lnSpc>
              <a:spcBef>
                <a:spcPts val="0"/>
              </a:spcBef>
              <a:spcAft>
                <a:spcPts val="0"/>
              </a:spcAft>
              <a:buNone/>
            </a:pPr>
            <a:endParaRPr b="1">
              <a:latin typeface="PT Sans Narrow"/>
              <a:ea typeface="PT Sans Narrow"/>
              <a:cs typeface="PT Sans Narrow"/>
              <a:sym typeface="PT Sans Narrow"/>
            </a:endParaRPr>
          </a:p>
          <a:p>
            <a:pPr marL="0" lvl="0" indent="0" algn="l" rtl="0">
              <a:lnSpc>
                <a:spcPct val="150000"/>
              </a:lnSpc>
              <a:spcBef>
                <a:spcPts val="0"/>
              </a:spcBef>
              <a:spcAft>
                <a:spcPts val="0"/>
              </a:spcAft>
              <a:buNone/>
            </a:pPr>
            <a:r>
              <a:rPr lang="en">
                <a:latin typeface="PT Sans Narrow"/>
                <a:ea typeface="PT Sans Narrow"/>
                <a:cs typeface="PT Sans Narrow"/>
                <a:sym typeface="PT Sans Narrow"/>
              </a:rPr>
              <a:t>multiple datasets available at once; mixed into one dataset</a:t>
            </a:r>
            <a:endParaRPr>
              <a:latin typeface="PT Sans Narrow"/>
              <a:ea typeface="PT Sans Narrow"/>
              <a:cs typeface="PT Sans Narrow"/>
              <a:sym typeface="PT Sans Narrow"/>
            </a:endParaRPr>
          </a:p>
          <a:p>
            <a:pPr marL="0" lvl="0" indent="0" algn="l" rtl="0">
              <a:lnSpc>
                <a:spcPct val="150000"/>
              </a:lnSpc>
              <a:spcBef>
                <a:spcPts val="0"/>
              </a:spcBef>
              <a:spcAft>
                <a:spcPts val="0"/>
              </a:spcAft>
              <a:buNone/>
            </a:pPr>
            <a:r>
              <a:rPr lang="en">
                <a:latin typeface="PT Sans Narrow"/>
                <a:ea typeface="PT Sans Narrow"/>
                <a:cs typeface="PT Sans Narrow"/>
                <a:sym typeface="PT Sans Narrow"/>
              </a:rPr>
              <a:t>(or, sampled uniformly into each minibatch)</a:t>
            </a:r>
            <a:endParaRPr>
              <a:solidFill>
                <a:srgbClr val="00FFFF"/>
              </a:solidFill>
              <a:latin typeface="PT Sans Narrow"/>
              <a:ea typeface="PT Sans Narrow"/>
              <a:cs typeface="PT Sans Narrow"/>
              <a:sym typeface="PT Sans Narrow"/>
            </a:endParaRPr>
          </a:p>
        </p:txBody>
      </p:sp>
      <p:pic>
        <p:nvPicPr>
          <p:cNvPr id="852" name="Google Shape;852;p98"/>
          <p:cNvPicPr preferRelativeResize="0"/>
          <p:nvPr/>
        </p:nvPicPr>
        <p:blipFill>
          <a:blip r:embed="rId3">
            <a:alphaModFix/>
          </a:blip>
          <a:stretch>
            <a:fillRect/>
          </a:stretch>
        </p:blipFill>
        <p:spPr>
          <a:xfrm>
            <a:off x="3557575" y="1062600"/>
            <a:ext cx="5485675" cy="3721449"/>
          </a:xfrm>
          <a:prstGeom prst="rect">
            <a:avLst/>
          </a:prstGeom>
          <a:noFill/>
          <a:ln>
            <a:noFill/>
          </a:ln>
        </p:spPr>
      </p:pic>
      <p:sp>
        <p:nvSpPr>
          <p:cNvPr id="853" name="Google Shape;853;p98"/>
          <p:cNvSpPr txBox="1"/>
          <p:nvPr/>
        </p:nvSpPr>
        <p:spPr>
          <a:xfrm>
            <a:off x="199850" y="4368550"/>
            <a:ext cx="3277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T Sans Narrow"/>
                <a:ea typeface="PT Sans Narrow"/>
                <a:cs typeface="PT Sans Narrow"/>
                <a:sym typeface="PT Sans Narrow"/>
              </a:rPr>
              <a:t>Example:</a:t>
            </a:r>
            <a:r>
              <a:rPr lang="en">
                <a:latin typeface="PT Sans Narrow"/>
                <a:ea typeface="PT Sans Narrow"/>
                <a:cs typeface="PT Sans Narrow"/>
                <a:sym typeface="PT Sans Narrow"/>
              </a:rPr>
              <a:t> </a:t>
            </a:r>
            <a:r>
              <a:rPr lang="en" sz="1700" b="1" u="sng">
                <a:solidFill>
                  <a:schemeClr val="accent3"/>
                </a:solidFill>
                <a:latin typeface="PT Sans Narrow"/>
                <a:ea typeface="PT Sans Narrow"/>
                <a:cs typeface="PT Sans Narrow"/>
                <a:sym typeface="PT Sans Narrow"/>
                <a:hlinkClick r:id="rId4">
                  <a:extLst>
                    <a:ext uri="{A12FA001-AC4F-418D-AE19-62706E023703}">
                      <ahyp:hlinkClr xmlns:ahyp="http://schemas.microsoft.com/office/drawing/2018/hyperlinkcolor" val="tx"/>
                    </a:ext>
                  </a:extLst>
                </a:hlinkClick>
              </a:rPr>
              <a:t>A Generalist Agent</a:t>
            </a:r>
            <a:endParaRPr sz="1600" b="1">
              <a:solidFill>
                <a:schemeClr val="accent3"/>
              </a:solidFill>
              <a:latin typeface="PT Sans Narrow"/>
              <a:ea typeface="PT Sans Narrow"/>
              <a:cs typeface="PT Sans Narrow"/>
              <a:sym typeface="PT Sans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9"/>
          <p:cNvSpPr txBox="1">
            <a:spLocks noGrp="1"/>
          </p:cNvSpPr>
          <p:nvPr>
            <p:ph type="title"/>
          </p:nvPr>
        </p:nvSpPr>
        <p:spPr>
          <a:xfrm>
            <a:off x="339883" y="-144475"/>
            <a:ext cx="6859800" cy="1028700"/>
          </a:xfrm>
          <a:prstGeom prst="rect">
            <a:avLst/>
          </a:prstGeom>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990"/>
              <a:buNone/>
            </a:pPr>
            <a:r>
              <a:rPr lang="en" sz="3400" b="1" u="sng">
                <a:latin typeface="PT Sans Narrow"/>
                <a:ea typeface="PT Sans Narrow"/>
                <a:cs typeface="PT Sans Narrow"/>
                <a:sym typeface="PT Sans Narrow"/>
                <a:hlinkClick r:id="rId3"/>
              </a:rPr>
              <a:t>Time-Series Foundation Models</a:t>
            </a:r>
            <a:endParaRPr sz="3400" b="1">
              <a:latin typeface="PT Sans Narrow"/>
              <a:ea typeface="PT Sans Narrow"/>
              <a:cs typeface="PT Sans Narrow"/>
              <a:sym typeface="PT Sans Narrow"/>
            </a:endParaRPr>
          </a:p>
        </p:txBody>
      </p:sp>
      <p:pic>
        <p:nvPicPr>
          <p:cNvPr id="859" name="Google Shape;859;p99"/>
          <p:cNvPicPr preferRelativeResize="0"/>
          <p:nvPr/>
        </p:nvPicPr>
        <p:blipFill>
          <a:blip r:embed="rId4">
            <a:alphaModFix/>
          </a:blip>
          <a:stretch>
            <a:fillRect/>
          </a:stretch>
        </p:blipFill>
        <p:spPr>
          <a:xfrm>
            <a:off x="673875" y="1526000"/>
            <a:ext cx="8034314" cy="3016175"/>
          </a:xfrm>
          <a:prstGeom prst="rect">
            <a:avLst/>
          </a:prstGeom>
          <a:noFill/>
          <a:ln>
            <a:noFill/>
          </a:ln>
        </p:spPr>
      </p:pic>
      <p:sp>
        <p:nvSpPr>
          <p:cNvPr id="860" name="Google Shape;860;p99"/>
          <p:cNvSpPr txBox="1"/>
          <p:nvPr/>
        </p:nvSpPr>
        <p:spPr>
          <a:xfrm>
            <a:off x="3793550" y="4542175"/>
            <a:ext cx="5177700" cy="4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a:solidFill>
                  <a:schemeClr val="lt1"/>
                </a:solidFill>
              </a:rPr>
              <a:t>https://www.irina-lab.ai/blog/lag-llama</a:t>
            </a:r>
            <a:endParaRPr sz="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4"/>
          <p:cNvSpPr txBox="1"/>
          <p:nvPr/>
        </p:nvSpPr>
        <p:spPr>
          <a:xfrm>
            <a:off x="309000" y="190500"/>
            <a:ext cx="88962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000" b="1">
                <a:solidFill>
                  <a:schemeClr val="lt1"/>
                </a:solidFill>
              </a:rPr>
              <a:t>AGI ⇔ “</a:t>
            </a:r>
            <a:r>
              <a:rPr lang="en" sz="3000" b="1">
                <a:solidFill>
                  <a:srgbClr val="00FFFF"/>
                </a:solidFill>
              </a:rPr>
              <a:t>General</a:t>
            </a:r>
            <a:r>
              <a:rPr lang="en" sz="3000" b="1">
                <a:solidFill>
                  <a:schemeClr val="lt1"/>
                </a:solidFill>
              </a:rPr>
              <a:t>” AI ⇔ Multi-task,“Broad” AI </a:t>
            </a:r>
            <a:endParaRPr sz="3000" b="1"/>
          </a:p>
        </p:txBody>
      </p:sp>
      <p:sp>
        <p:nvSpPr>
          <p:cNvPr id="489" name="Google Shape;489;p64"/>
          <p:cNvSpPr txBox="1"/>
          <p:nvPr/>
        </p:nvSpPr>
        <p:spPr>
          <a:xfrm>
            <a:off x="309000" y="3906975"/>
            <a:ext cx="88962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600">
                <a:solidFill>
                  <a:srgbClr val="00FFFF"/>
                </a:solidFill>
              </a:rPr>
              <a:t>“Highly autonomous systems that outperform humans at most economically valuable work” </a:t>
            </a:r>
            <a:r>
              <a:rPr lang="en" sz="2600">
                <a:solidFill>
                  <a:schemeClr val="lt1"/>
                </a:solidFill>
              </a:rPr>
              <a:t>(OpenAI definition)</a:t>
            </a:r>
            <a:endParaRPr sz="2600">
              <a:solidFill>
                <a:schemeClr val="lt1"/>
              </a:solidFill>
            </a:endParaRPr>
          </a:p>
        </p:txBody>
      </p:sp>
      <p:pic>
        <p:nvPicPr>
          <p:cNvPr id="490" name="Google Shape;490;p64"/>
          <p:cNvPicPr preferRelativeResize="0"/>
          <p:nvPr/>
        </p:nvPicPr>
        <p:blipFill>
          <a:blip r:embed="rId3">
            <a:alphaModFix/>
          </a:blip>
          <a:stretch>
            <a:fillRect/>
          </a:stretch>
        </p:blipFill>
        <p:spPr>
          <a:xfrm>
            <a:off x="5205600" y="1289162"/>
            <a:ext cx="3355228" cy="2322850"/>
          </a:xfrm>
          <a:prstGeom prst="rect">
            <a:avLst/>
          </a:prstGeom>
          <a:noFill/>
          <a:ln>
            <a:noFill/>
          </a:ln>
        </p:spPr>
      </p:pic>
      <p:pic>
        <p:nvPicPr>
          <p:cNvPr id="491" name="Google Shape;491;p64"/>
          <p:cNvPicPr preferRelativeResize="0"/>
          <p:nvPr/>
        </p:nvPicPr>
        <p:blipFill rotWithShape="1">
          <a:blip r:embed="rId4">
            <a:alphaModFix/>
          </a:blip>
          <a:srcRect t="6968" r="6968"/>
          <a:stretch/>
        </p:blipFill>
        <p:spPr>
          <a:xfrm>
            <a:off x="465650" y="1292963"/>
            <a:ext cx="3386500" cy="2322850"/>
          </a:xfrm>
          <a:prstGeom prst="rect">
            <a:avLst/>
          </a:prstGeom>
          <a:noFill/>
          <a:ln>
            <a:noFill/>
          </a:ln>
        </p:spPr>
      </p:pic>
      <p:sp>
        <p:nvSpPr>
          <p:cNvPr id="492" name="Google Shape;492;p64"/>
          <p:cNvSpPr/>
          <p:nvPr/>
        </p:nvSpPr>
        <p:spPr>
          <a:xfrm>
            <a:off x="4060425" y="2469813"/>
            <a:ext cx="936900" cy="468600"/>
          </a:xfrm>
          <a:prstGeom prst="rightArrow">
            <a:avLst>
              <a:gd name="adj1" fmla="val 50000"/>
              <a:gd name="adj2" fmla="val 50000"/>
            </a:avLst>
          </a:prstGeom>
          <a:solidFill>
            <a:srgbClr val="56C5FF"/>
          </a:solidFill>
          <a:ln w="9525" cap="flat" cmpd="sng">
            <a:solidFill>
              <a:srgbClr val="001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00"/>
          <p:cNvSpPr txBox="1">
            <a:spLocks noGrp="1"/>
          </p:cNvSpPr>
          <p:nvPr>
            <p:ph type="title"/>
          </p:nvPr>
        </p:nvSpPr>
        <p:spPr>
          <a:xfrm>
            <a:off x="405858" y="1918600"/>
            <a:ext cx="8491766" cy="10287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 sz="3400" b="1" u="sng" dirty="0">
                <a:solidFill>
                  <a:schemeClr val="hlink"/>
                </a:solidFill>
                <a:latin typeface="PT Sans Narrow"/>
                <a:ea typeface="PT Sans Narrow"/>
                <a:cs typeface="PT Sans Narrow"/>
                <a:sym typeface="PT Sans Narrow"/>
                <a:hlinkClick r:id="rId3"/>
              </a:rPr>
              <a:t>Multimodal Foundation Models</a:t>
            </a:r>
            <a:br>
              <a:rPr lang="en" sz="3400" b="1" dirty="0">
                <a:latin typeface="PT Sans Narrow"/>
                <a:ea typeface="PT Sans Narrow"/>
                <a:cs typeface="PT Sans Narrow"/>
                <a:sym typeface="PT Sans Narrow"/>
              </a:rPr>
            </a:br>
            <a:r>
              <a:rPr lang="en" sz="2800" b="1" u="sng" dirty="0">
                <a:solidFill>
                  <a:schemeClr val="bg1"/>
                </a:solidFill>
                <a:latin typeface="PT Sans Narrow"/>
                <a:ea typeface="PT Sans Narrow"/>
                <a:cs typeface="PT Sans Narrow"/>
                <a:sym typeface="PT Sans Narrow"/>
                <a:hlinkClick r:id="rId3">
                  <a:extLst>
                    <a:ext uri="{A12FA001-AC4F-418D-AE19-62706E023703}">
                      <ahyp:hlinkClr xmlns:ahyp="http://schemas.microsoft.com/office/drawing/2018/hyperlinkcolor" val="tx"/>
                    </a:ext>
                  </a:extLst>
                </a:hlinkClick>
              </a:rPr>
              <a:t>2.1.Robin Suite of Vision-Text Models</a:t>
            </a:r>
            <a:br>
              <a:rPr lang="en" sz="2800" b="1" dirty="0">
                <a:solidFill>
                  <a:schemeClr val="bg1"/>
                </a:solidFill>
                <a:latin typeface="PT Sans Narrow"/>
                <a:ea typeface="PT Sans Narrow"/>
                <a:cs typeface="PT Sans Narrow"/>
                <a:sym typeface="PT Sans Narrow"/>
              </a:rPr>
            </a:br>
            <a:r>
              <a:rPr lang="en" sz="2800" b="1" u="sng" dirty="0">
                <a:solidFill>
                  <a:schemeClr val="bg1"/>
                </a:solidFill>
                <a:latin typeface="PT Sans Narrow"/>
                <a:ea typeface="PT Sans Narrow"/>
                <a:cs typeface="PT Sans Narrow"/>
                <a:sym typeface="PT Sans Narrow"/>
                <a:hlinkClick r:id="rId4">
                  <a:extLst>
                    <a:ext uri="{A12FA001-AC4F-418D-AE19-62706E023703}">
                      <ahyp:hlinkClr xmlns:ahyp="http://schemas.microsoft.com/office/drawing/2018/hyperlinkcolor" val="tx"/>
                    </a:ext>
                  </a:extLst>
                </a:hlinkClick>
              </a:rPr>
              <a:t>2.2 Multimodal Model Alignment</a:t>
            </a:r>
            <a:endParaRPr sz="2800" b="1" dirty="0">
              <a:solidFill>
                <a:schemeClr val="bg1"/>
              </a:solidFill>
              <a:latin typeface="PT Sans Narrow"/>
              <a:ea typeface="PT Sans Narrow"/>
              <a:cs typeface="PT Sans Narrow"/>
              <a:sym typeface="PT Sans Narrow"/>
            </a:endParaRPr>
          </a:p>
          <a:p>
            <a:pPr marL="0" lvl="0" indent="0" algn="l" rtl="0">
              <a:lnSpc>
                <a:spcPct val="200000"/>
              </a:lnSpc>
              <a:spcBef>
                <a:spcPts val="0"/>
              </a:spcBef>
              <a:spcAft>
                <a:spcPts val="0"/>
              </a:spcAft>
              <a:buNone/>
            </a:pPr>
            <a:endParaRPr sz="3266" dirty="0"/>
          </a:p>
        </p:txBody>
      </p:sp>
      <p:pic>
        <p:nvPicPr>
          <p:cNvPr id="866" name="Google Shape;866;p100"/>
          <p:cNvPicPr preferRelativeResize="0"/>
          <p:nvPr/>
        </p:nvPicPr>
        <p:blipFill>
          <a:blip r:embed="rId5">
            <a:alphaModFix/>
          </a:blip>
          <a:stretch>
            <a:fillRect/>
          </a:stretch>
        </p:blipFill>
        <p:spPr>
          <a:xfrm>
            <a:off x="58425" y="2271300"/>
            <a:ext cx="8839199" cy="18682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01"/>
          <p:cNvSpPr txBox="1">
            <a:spLocks noGrp="1"/>
          </p:cNvSpPr>
          <p:nvPr>
            <p:ph type="title"/>
          </p:nvPr>
        </p:nvSpPr>
        <p:spPr>
          <a:xfrm>
            <a:off x="-2" y="-438225"/>
            <a:ext cx="89628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000" b="1">
                <a:latin typeface="Arial"/>
                <a:ea typeface="Arial"/>
                <a:cs typeface="Arial"/>
                <a:sym typeface="Arial"/>
              </a:rPr>
              <a:t> </a:t>
            </a:r>
            <a:r>
              <a:rPr lang="en" sz="3400" b="1">
                <a:latin typeface="PT Sans Narrow"/>
                <a:ea typeface="PT Sans Narrow"/>
                <a:cs typeface="PT Sans Narrow"/>
                <a:sym typeface="PT Sans Narrow"/>
              </a:rPr>
              <a:t>Multimodal Alignment</a:t>
            </a:r>
            <a:endParaRPr sz="3400" b="1">
              <a:latin typeface="PT Sans Narrow"/>
              <a:ea typeface="PT Sans Narrow"/>
              <a:cs typeface="PT Sans Narrow"/>
              <a:sym typeface="PT Sans Narrow"/>
            </a:endParaRPr>
          </a:p>
        </p:txBody>
      </p:sp>
      <p:sp>
        <p:nvSpPr>
          <p:cNvPr id="872" name="Google Shape;872;p101"/>
          <p:cNvSpPr txBox="1"/>
          <p:nvPr/>
        </p:nvSpPr>
        <p:spPr>
          <a:xfrm>
            <a:off x="6073975" y="3480800"/>
            <a:ext cx="1466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b="1">
                <a:latin typeface="Corbel"/>
                <a:ea typeface="Corbel"/>
                <a:cs typeface="Corbel"/>
                <a:sym typeface="Corbel"/>
              </a:rPr>
              <a:t>???</a:t>
            </a:r>
            <a:endParaRPr sz="4500" b="1">
              <a:latin typeface="Corbel"/>
              <a:ea typeface="Corbel"/>
              <a:cs typeface="Corbel"/>
              <a:sym typeface="Corbel"/>
            </a:endParaRPr>
          </a:p>
        </p:txBody>
      </p:sp>
      <p:pic>
        <p:nvPicPr>
          <p:cNvPr id="873" name="Google Shape;873;p101"/>
          <p:cNvPicPr preferRelativeResize="0"/>
          <p:nvPr/>
        </p:nvPicPr>
        <p:blipFill>
          <a:blip r:embed="rId3">
            <a:alphaModFix/>
          </a:blip>
          <a:stretch>
            <a:fillRect/>
          </a:stretch>
        </p:blipFill>
        <p:spPr>
          <a:xfrm>
            <a:off x="152400" y="646500"/>
            <a:ext cx="5383600" cy="2041645"/>
          </a:xfrm>
          <a:prstGeom prst="rect">
            <a:avLst/>
          </a:prstGeom>
          <a:noFill/>
          <a:ln>
            <a:noFill/>
          </a:ln>
        </p:spPr>
      </p:pic>
      <p:pic>
        <p:nvPicPr>
          <p:cNvPr id="874" name="Google Shape;874;p101"/>
          <p:cNvPicPr preferRelativeResize="0"/>
          <p:nvPr/>
        </p:nvPicPr>
        <p:blipFill>
          <a:blip r:embed="rId4">
            <a:alphaModFix/>
          </a:blip>
          <a:stretch>
            <a:fillRect/>
          </a:stretch>
        </p:blipFill>
        <p:spPr>
          <a:xfrm>
            <a:off x="152400" y="2770375"/>
            <a:ext cx="5383601" cy="2279525"/>
          </a:xfrm>
          <a:prstGeom prst="rect">
            <a:avLst/>
          </a:prstGeom>
          <a:noFill/>
          <a:ln>
            <a:noFill/>
          </a:ln>
        </p:spPr>
      </p:pic>
      <p:pic>
        <p:nvPicPr>
          <p:cNvPr id="875" name="Google Shape;875;p101"/>
          <p:cNvPicPr preferRelativeResize="0"/>
          <p:nvPr/>
        </p:nvPicPr>
        <p:blipFill>
          <a:blip r:embed="rId5">
            <a:alphaModFix/>
          </a:blip>
          <a:stretch>
            <a:fillRect/>
          </a:stretch>
        </p:blipFill>
        <p:spPr>
          <a:xfrm>
            <a:off x="5894700" y="646500"/>
            <a:ext cx="2888825" cy="2279525"/>
          </a:xfrm>
          <a:prstGeom prst="rect">
            <a:avLst/>
          </a:prstGeom>
          <a:noFill/>
          <a:ln>
            <a:noFill/>
          </a:ln>
        </p:spPr>
      </p:pic>
      <p:pic>
        <p:nvPicPr>
          <p:cNvPr id="876" name="Google Shape;876;p101"/>
          <p:cNvPicPr preferRelativeResize="0"/>
          <p:nvPr/>
        </p:nvPicPr>
        <p:blipFill>
          <a:blip r:embed="rId6">
            <a:alphaModFix/>
          </a:blip>
          <a:stretch>
            <a:fillRect/>
          </a:stretch>
        </p:blipFill>
        <p:spPr>
          <a:xfrm>
            <a:off x="5894700" y="2878950"/>
            <a:ext cx="2888825" cy="2170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102"/>
          <p:cNvPicPr preferRelativeResize="0"/>
          <p:nvPr/>
        </p:nvPicPr>
        <p:blipFill>
          <a:blip r:embed="rId3">
            <a:alphaModFix/>
          </a:blip>
          <a:stretch>
            <a:fillRect/>
          </a:stretch>
        </p:blipFill>
        <p:spPr>
          <a:xfrm>
            <a:off x="7294950" y="615600"/>
            <a:ext cx="1601925" cy="1562274"/>
          </a:xfrm>
          <a:prstGeom prst="rect">
            <a:avLst/>
          </a:prstGeom>
          <a:noFill/>
          <a:ln>
            <a:noFill/>
          </a:ln>
        </p:spPr>
      </p:pic>
      <p:pic>
        <p:nvPicPr>
          <p:cNvPr id="882" name="Google Shape;882;p102"/>
          <p:cNvPicPr preferRelativeResize="0"/>
          <p:nvPr/>
        </p:nvPicPr>
        <p:blipFill rotWithShape="1">
          <a:blip r:embed="rId4">
            <a:alphaModFix/>
          </a:blip>
          <a:srcRect/>
          <a:stretch/>
        </p:blipFill>
        <p:spPr>
          <a:xfrm>
            <a:off x="247375" y="2024800"/>
            <a:ext cx="3253650" cy="2514249"/>
          </a:xfrm>
          <a:prstGeom prst="rect">
            <a:avLst/>
          </a:prstGeom>
          <a:noFill/>
          <a:ln>
            <a:noFill/>
          </a:ln>
        </p:spPr>
      </p:pic>
      <p:sp>
        <p:nvSpPr>
          <p:cNvPr id="883" name="Google Shape;883;p102"/>
          <p:cNvSpPr txBox="1"/>
          <p:nvPr/>
        </p:nvSpPr>
        <p:spPr>
          <a:xfrm>
            <a:off x="170138" y="0"/>
            <a:ext cx="896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lt1"/>
                </a:solidFill>
              </a:rPr>
              <a:t>AI Alignment: Objective Ethics of Derek Parfit?</a:t>
            </a:r>
            <a:endParaRPr sz="3044" b="1">
              <a:solidFill>
                <a:schemeClr val="accent3"/>
              </a:solidFill>
            </a:endParaRPr>
          </a:p>
        </p:txBody>
      </p:sp>
      <p:sp>
        <p:nvSpPr>
          <p:cNvPr id="884" name="Google Shape;884;p102"/>
          <p:cNvSpPr txBox="1"/>
          <p:nvPr/>
        </p:nvSpPr>
        <p:spPr>
          <a:xfrm>
            <a:off x="247375" y="615600"/>
            <a:ext cx="6062400" cy="1167300"/>
          </a:xfrm>
          <a:prstGeom prst="rect">
            <a:avLst/>
          </a:prstGeom>
          <a:noFill/>
          <a:ln>
            <a:noFill/>
          </a:ln>
        </p:spPr>
        <p:txBody>
          <a:bodyPr spcFirstLastPara="1" wrap="square" lIns="91425" tIns="91425" rIns="91425" bIns="91425" anchor="t" anchorCtr="0">
            <a:spAutoFit/>
          </a:bodyPr>
          <a:lstStyle/>
          <a:p>
            <a:pPr marL="457200" lvl="0" indent="-346075" algn="l" rtl="0">
              <a:lnSpc>
                <a:spcPct val="100000"/>
              </a:lnSpc>
              <a:spcBef>
                <a:spcPts val="500"/>
              </a:spcBef>
              <a:spcAft>
                <a:spcPts val="0"/>
              </a:spcAft>
              <a:buClr>
                <a:schemeClr val="lt1"/>
              </a:buClr>
              <a:buSzPts val="1850"/>
              <a:buChar char="●"/>
            </a:pPr>
            <a:r>
              <a:rPr lang="en" sz="1850">
                <a:solidFill>
                  <a:schemeClr val="lt1"/>
                </a:solidFill>
              </a:rPr>
              <a:t>Do we have reasons to act that cannot be accounted for by subjective ethical theories?</a:t>
            </a:r>
            <a:endParaRPr sz="1850">
              <a:solidFill>
                <a:schemeClr val="lt1"/>
              </a:solidFill>
            </a:endParaRPr>
          </a:p>
          <a:p>
            <a:pPr marL="457200" lvl="0" indent="-346075" algn="l" rtl="0">
              <a:lnSpc>
                <a:spcPct val="100000"/>
              </a:lnSpc>
              <a:spcBef>
                <a:spcPts val="1000"/>
              </a:spcBef>
              <a:spcAft>
                <a:spcPts val="1000"/>
              </a:spcAft>
              <a:buClr>
                <a:schemeClr val="lt1"/>
              </a:buClr>
              <a:buSzPts val="1850"/>
              <a:buChar char="●"/>
            </a:pPr>
            <a:r>
              <a:rPr lang="en" sz="1850">
                <a:solidFill>
                  <a:schemeClr val="lt1"/>
                </a:solidFill>
              </a:rPr>
              <a:t>Can there be a moral theory that is “invariant”?</a:t>
            </a:r>
            <a:endParaRPr sz="1850">
              <a:solidFill>
                <a:schemeClr val="lt1"/>
              </a:solidFill>
            </a:endParaRPr>
          </a:p>
        </p:txBody>
      </p:sp>
      <p:pic>
        <p:nvPicPr>
          <p:cNvPr id="885" name="Google Shape;885;p102"/>
          <p:cNvPicPr preferRelativeResize="0"/>
          <p:nvPr/>
        </p:nvPicPr>
        <p:blipFill>
          <a:blip r:embed="rId5">
            <a:alphaModFix/>
          </a:blip>
          <a:stretch>
            <a:fillRect/>
          </a:stretch>
        </p:blipFill>
        <p:spPr>
          <a:xfrm>
            <a:off x="5815200" y="1396775"/>
            <a:ext cx="1367163" cy="1755525"/>
          </a:xfrm>
          <a:prstGeom prst="rect">
            <a:avLst/>
          </a:prstGeom>
          <a:noFill/>
          <a:ln>
            <a:noFill/>
          </a:ln>
        </p:spPr>
      </p:pic>
      <p:sp>
        <p:nvSpPr>
          <p:cNvPr id="886" name="Google Shape;886;p102"/>
          <p:cNvSpPr txBox="1"/>
          <p:nvPr/>
        </p:nvSpPr>
        <p:spPr>
          <a:xfrm>
            <a:off x="3687663" y="3274600"/>
            <a:ext cx="5375100" cy="1659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500"/>
              </a:spcBef>
              <a:spcAft>
                <a:spcPts val="0"/>
              </a:spcAft>
              <a:buNone/>
            </a:pPr>
            <a:r>
              <a:rPr lang="en" sz="1700" b="1">
                <a:solidFill>
                  <a:srgbClr val="00FFFF"/>
                </a:solidFill>
              </a:rPr>
              <a:t>“Climbing the same mountain on different sides" </a:t>
            </a:r>
            <a:r>
              <a:rPr lang="en" sz="1550" b="1">
                <a:solidFill>
                  <a:srgbClr val="00FFFF"/>
                </a:solidFill>
              </a:rPr>
              <a:t> </a:t>
            </a:r>
            <a:endParaRPr sz="1550" b="1">
              <a:solidFill>
                <a:srgbClr val="00FFFF"/>
              </a:solidFill>
            </a:endParaRPr>
          </a:p>
          <a:p>
            <a:pPr marL="0" lvl="0" indent="0" algn="l" rtl="0">
              <a:lnSpc>
                <a:spcPct val="150000"/>
              </a:lnSpc>
              <a:spcBef>
                <a:spcPts val="1000"/>
              </a:spcBef>
              <a:spcAft>
                <a:spcPts val="1000"/>
              </a:spcAft>
              <a:buNone/>
            </a:pPr>
            <a:r>
              <a:rPr lang="en" sz="1550">
                <a:solidFill>
                  <a:schemeClr val="lt1"/>
                </a:solidFill>
              </a:rPr>
              <a:t>Parfit attempts to combine the three traditional approaches: </a:t>
            </a:r>
            <a:r>
              <a:rPr lang="en" sz="1550">
                <a:solidFill>
                  <a:schemeClr val="lt1"/>
                </a:solidFill>
                <a:uFill>
                  <a:noFill/>
                </a:uFill>
                <a:hlinkClick r:id="rId6">
                  <a:extLst>
                    <a:ext uri="{A12FA001-AC4F-418D-AE19-62706E023703}">
                      <ahyp:hlinkClr xmlns:ahyp="http://schemas.microsoft.com/office/drawing/2018/hyperlinkcolor" val="tx"/>
                    </a:ext>
                  </a:extLst>
                </a:hlinkClick>
              </a:rPr>
              <a:t>Kantian</a:t>
            </a:r>
            <a:r>
              <a:rPr lang="en" sz="1550">
                <a:solidFill>
                  <a:schemeClr val="lt1"/>
                </a:solidFill>
              </a:rPr>
              <a:t> </a:t>
            </a:r>
            <a:r>
              <a:rPr lang="en" sz="1550">
                <a:solidFill>
                  <a:schemeClr val="lt1"/>
                </a:solidFill>
                <a:uFill>
                  <a:noFill/>
                </a:uFill>
                <a:hlinkClick r:id="rId7">
                  <a:extLst>
                    <a:ext uri="{A12FA001-AC4F-418D-AE19-62706E023703}">
                      <ahyp:hlinkClr xmlns:ahyp="http://schemas.microsoft.com/office/drawing/2018/hyperlinkcolor" val="tx"/>
                    </a:ext>
                  </a:extLst>
                </a:hlinkClick>
              </a:rPr>
              <a:t>deontolog</a:t>
            </a:r>
            <a:r>
              <a:rPr lang="en">
                <a:solidFill>
                  <a:schemeClr val="lt1"/>
                </a:solidFill>
              </a:rPr>
              <a:t>y, c</a:t>
            </a:r>
            <a:r>
              <a:rPr lang="en" sz="1550">
                <a:solidFill>
                  <a:schemeClr val="lt1"/>
                </a:solidFill>
                <a:uFill>
                  <a:noFill/>
                </a:uFill>
                <a:hlinkClick r:id="rId8">
                  <a:extLst>
                    <a:ext uri="{A12FA001-AC4F-418D-AE19-62706E023703}">
                      <ahyp:hlinkClr xmlns:ahyp="http://schemas.microsoft.com/office/drawing/2018/hyperlinkcolor" val="tx"/>
                    </a:ext>
                  </a:extLst>
                </a:hlinkClick>
              </a:rPr>
              <a:t>onsequentialism</a:t>
            </a:r>
            <a:r>
              <a:rPr lang="en" sz="1550">
                <a:solidFill>
                  <a:schemeClr val="lt1"/>
                </a:solidFill>
              </a:rPr>
              <a:t>, and c</a:t>
            </a:r>
            <a:r>
              <a:rPr lang="en" sz="1550">
                <a:solidFill>
                  <a:schemeClr val="lt1"/>
                </a:solidFill>
                <a:uFill>
                  <a:noFill/>
                </a:uFill>
                <a:hlinkClick r:id="rId9">
                  <a:extLst>
                    <a:ext uri="{A12FA001-AC4F-418D-AE19-62706E023703}">
                      <ahyp:hlinkClr xmlns:ahyp="http://schemas.microsoft.com/office/drawing/2018/hyperlinkcolor" val="tx"/>
                    </a:ext>
                  </a:extLst>
                </a:hlinkClick>
              </a:rPr>
              <a:t>ontractualism</a:t>
            </a:r>
            <a:r>
              <a:rPr lang="en" sz="1550">
                <a:solidFill>
                  <a:schemeClr val="lt1"/>
                </a:solidFill>
              </a:rPr>
              <a:t> (</a:t>
            </a:r>
            <a:r>
              <a:rPr lang="en" sz="1550">
                <a:solidFill>
                  <a:schemeClr val="lt1"/>
                </a:solidFill>
                <a:uFill>
                  <a:noFill/>
                </a:uFill>
                <a:hlinkClick r:id="rId10">
                  <a:extLst>
                    <a:ext uri="{A12FA001-AC4F-418D-AE19-62706E023703}">
                      <ahyp:hlinkClr xmlns:ahyp="http://schemas.microsoft.com/office/drawing/2018/hyperlinkcolor" val="tx"/>
                    </a:ext>
                  </a:extLst>
                </a:hlinkClick>
              </a:rPr>
              <a:t>Scanlon</a:t>
            </a:r>
            <a:r>
              <a:rPr lang="en" sz="1550">
                <a:solidFill>
                  <a:schemeClr val="lt1"/>
                </a:solidFill>
              </a:rPr>
              <a:t>, </a:t>
            </a:r>
            <a:r>
              <a:rPr lang="en" sz="1550">
                <a:solidFill>
                  <a:schemeClr val="lt1"/>
                </a:solidFill>
                <a:uFill>
                  <a:noFill/>
                </a:uFill>
                <a:hlinkClick r:id="rId11">
                  <a:extLst>
                    <a:ext uri="{A12FA001-AC4F-418D-AE19-62706E023703}">
                      <ahyp:hlinkClr xmlns:ahyp="http://schemas.microsoft.com/office/drawing/2018/hyperlinkcolor" val="tx"/>
                    </a:ext>
                  </a:extLst>
                </a:hlinkClick>
              </a:rPr>
              <a:t>Thomas Hobbes</a:t>
            </a:r>
            <a:r>
              <a:rPr lang="en" sz="1550">
                <a:solidFill>
                  <a:schemeClr val="lt1"/>
                </a:solidFill>
              </a:rPr>
              <a:t>, </a:t>
            </a:r>
            <a:r>
              <a:rPr lang="en" sz="1550">
                <a:solidFill>
                  <a:schemeClr val="lt1"/>
                </a:solidFill>
                <a:uFill>
                  <a:noFill/>
                </a:uFill>
                <a:hlinkClick r:id="rId12">
                  <a:extLst>
                    <a:ext uri="{A12FA001-AC4F-418D-AE19-62706E023703}">
                      <ahyp:hlinkClr xmlns:ahyp="http://schemas.microsoft.com/office/drawing/2018/hyperlinkcolor" val="tx"/>
                    </a:ext>
                  </a:extLst>
                </a:hlinkClick>
              </a:rPr>
              <a:t>John Locke</a:t>
            </a:r>
            <a:r>
              <a:rPr lang="en" sz="1550">
                <a:solidFill>
                  <a:schemeClr val="lt1"/>
                </a:solidFill>
              </a:rPr>
              <a:t>,  et al) </a:t>
            </a:r>
            <a:endParaRPr sz="1550">
              <a:solidFill>
                <a:schemeClr val="lt1"/>
              </a:solidFill>
            </a:endParaRPr>
          </a:p>
        </p:txBody>
      </p:sp>
      <p:sp>
        <p:nvSpPr>
          <p:cNvPr id="887" name="Google Shape;887;p102"/>
          <p:cNvSpPr txBox="1"/>
          <p:nvPr/>
        </p:nvSpPr>
        <p:spPr>
          <a:xfrm>
            <a:off x="208775" y="4616300"/>
            <a:ext cx="3699000" cy="431100"/>
          </a:xfrm>
          <a:prstGeom prst="rect">
            <a:avLst/>
          </a:prstGeom>
          <a:noFill/>
          <a:ln>
            <a:noFill/>
          </a:ln>
        </p:spPr>
        <p:txBody>
          <a:bodyPr spcFirstLastPara="1" wrap="square" lIns="91425" tIns="91425" rIns="91425" bIns="91425" anchor="t" anchorCtr="0">
            <a:spAutoFit/>
          </a:bodyPr>
          <a:lstStyle/>
          <a:p>
            <a:pPr marL="0" lvl="0" indent="0" algn="l" rtl="0">
              <a:spcBef>
                <a:spcPts val="500"/>
              </a:spcBef>
              <a:spcAft>
                <a:spcPts val="1000"/>
              </a:spcAft>
              <a:buNone/>
            </a:pPr>
            <a:r>
              <a:rPr lang="en" sz="1600">
                <a:solidFill>
                  <a:srgbClr val="00FFFF"/>
                </a:solidFill>
              </a:rPr>
              <a:t>Invariance Principle from Statistics?</a:t>
            </a:r>
            <a:endParaRPr sz="1600">
              <a:solidFill>
                <a:srgbClr val="00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3"/>
          <p:cNvSpPr txBox="1"/>
          <p:nvPr/>
        </p:nvSpPr>
        <p:spPr>
          <a:xfrm>
            <a:off x="8556225" y="3688275"/>
            <a:ext cx="91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lt1"/>
              </a:solidFill>
              <a:latin typeface="Corbel"/>
              <a:ea typeface="Corbel"/>
              <a:cs typeface="Corbel"/>
              <a:sym typeface="Corbel"/>
            </a:endParaRPr>
          </a:p>
        </p:txBody>
      </p:sp>
      <p:sp>
        <p:nvSpPr>
          <p:cNvPr id="893" name="Google Shape;893;p103"/>
          <p:cNvSpPr txBox="1"/>
          <p:nvPr/>
        </p:nvSpPr>
        <p:spPr>
          <a:xfrm>
            <a:off x="208550" y="1789375"/>
            <a:ext cx="4623600" cy="3332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700">
                <a:solidFill>
                  <a:srgbClr val="F5F0E5"/>
                </a:solidFill>
              </a:rPr>
              <a:t>The </a:t>
            </a:r>
            <a:r>
              <a:rPr lang="en" sz="1700" u="sng">
                <a:solidFill>
                  <a:schemeClr val="hlink"/>
                </a:solidFill>
                <a:hlinkClick r:id="rId3"/>
              </a:rPr>
              <a:t>AI Optimism movement</a:t>
            </a:r>
            <a:r>
              <a:rPr lang="en" sz="1700">
                <a:solidFill>
                  <a:srgbClr val="F5F0E5"/>
                </a:solidFill>
              </a:rPr>
              <a:t> was founded in late 2023 by machine learning researchers </a:t>
            </a:r>
            <a:r>
              <a:rPr lang="en" sz="1700" u="sng">
                <a:solidFill>
                  <a:schemeClr val="hlink"/>
                </a:solidFill>
                <a:hlinkClick r:id="rId4"/>
              </a:rPr>
              <a:t>Nora Belrose</a:t>
            </a:r>
            <a:r>
              <a:rPr lang="en" sz="1700">
                <a:solidFill>
                  <a:srgbClr val="F5F0E5"/>
                </a:solidFill>
              </a:rPr>
              <a:t> and </a:t>
            </a:r>
            <a:r>
              <a:rPr lang="en" sz="1700" u="sng">
                <a:solidFill>
                  <a:schemeClr val="hlink"/>
                </a:solidFill>
                <a:hlinkClick r:id="rId5"/>
              </a:rPr>
              <a:t>Quintin Pope</a:t>
            </a:r>
            <a:r>
              <a:rPr lang="en" sz="1700">
                <a:solidFill>
                  <a:srgbClr val="F5F0E5"/>
                </a:solidFill>
              </a:rPr>
              <a:t>.</a:t>
            </a:r>
            <a:endParaRPr sz="1700">
              <a:solidFill>
                <a:srgbClr val="F5F0E5"/>
              </a:solidFill>
            </a:endParaRPr>
          </a:p>
          <a:p>
            <a:pPr marL="0" lvl="0" indent="0" algn="l" rtl="0">
              <a:lnSpc>
                <a:spcPct val="150000"/>
              </a:lnSpc>
              <a:spcBef>
                <a:spcPts val="0"/>
              </a:spcBef>
              <a:spcAft>
                <a:spcPts val="0"/>
              </a:spcAft>
              <a:buNone/>
            </a:pPr>
            <a:endParaRPr sz="2000">
              <a:solidFill>
                <a:srgbClr val="F5F0E5"/>
              </a:solidFill>
            </a:endParaRPr>
          </a:p>
          <a:p>
            <a:pPr marL="0" lvl="0" indent="0" algn="l" rtl="0">
              <a:lnSpc>
                <a:spcPct val="150000"/>
              </a:lnSpc>
              <a:spcBef>
                <a:spcPts val="0"/>
              </a:spcBef>
              <a:spcAft>
                <a:spcPts val="0"/>
              </a:spcAft>
              <a:buNone/>
            </a:pPr>
            <a:endParaRPr sz="2000">
              <a:solidFill>
                <a:srgbClr val="F5F0E5"/>
              </a:solidFill>
            </a:endParaRPr>
          </a:p>
          <a:p>
            <a:pPr marL="0" lvl="0" indent="0" algn="l" rtl="0">
              <a:lnSpc>
                <a:spcPct val="150000"/>
              </a:lnSpc>
              <a:spcBef>
                <a:spcPts val="0"/>
              </a:spcBef>
              <a:spcAft>
                <a:spcPts val="0"/>
              </a:spcAft>
              <a:buNone/>
            </a:pPr>
            <a:r>
              <a:rPr lang="en" sz="3200">
                <a:solidFill>
                  <a:srgbClr val="F5F0E5"/>
                </a:solidFill>
              </a:rPr>
              <a:t>https://optimists.ai/</a:t>
            </a:r>
            <a:br>
              <a:rPr lang="en" sz="2000">
                <a:solidFill>
                  <a:srgbClr val="F5F0E5"/>
                </a:solidFill>
              </a:rPr>
            </a:br>
            <a:r>
              <a:rPr lang="en" sz="2000">
                <a:solidFill>
                  <a:srgbClr val="F5F0E5"/>
                </a:solidFill>
              </a:rPr>
              <a:t> </a:t>
            </a:r>
            <a:endParaRPr sz="2000"/>
          </a:p>
        </p:txBody>
      </p:sp>
      <p:pic>
        <p:nvPicPr>
          <p:cNvPr id="894" name="Google Shape;894;p103"/>
          <p:cNvPicPr preferRelativeResize="0"/>
          <p:nvPr/>
        </p:nvPicPr>
        <p:blipFill>
          <a:blip r:embed="rId6">
            <a:alphaModFix/>
          </a:blip>
          <a:stretch>
            <a:fillRect/>
          </a:stretch>
        </p:blipFill>
        <p:spPr>
          <a:xfrm>
            <a:off x="99475" y="0"/>
            <a:ext cx="5224025" cy="1144650"/>
          </a:xfrm>
          <a:prstGeom prst="rect">
            <a:avLst/>
          </a:prstGeom>
          <a:noFill/>
          <a:ln>
            <a:noFill/>
          </a:ln>
        </p:spPr>
      </p:pic>
      <p:pic>
        <p:nvPicPr>
          <p:cNvPr id="895" name="Google Shape;895;p103"/>
          <p:cNvPicPr preferRelativeResize="0"/>
          <p:nvPr/>
        </p:nvPicPr>
        <p:blipFill>
          <a:blip r:embed="rId7">
            <a:alphaModFix/>
          </a:blip>
          <a:stretch>
            <a:fillRect/>
          </a:stretch>
        </p:blipFill>
        <p:spPr>
          <a:xfrm>
            <a:off x="4572000" y="1303950"/>
            <a:ext cx="4253650" cy="35525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4"/>
          <p:cNvSpPr txBox="1"/>
          <p:nvPr/>
        </p:nvSpPr>
        <p:spPr>
          <a:xfrm>
            <a:off x="0" y="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http://www.skyhunter.com/marcs/GentleSeduction.html</a:t>
            </a:r>
            <a:endParaRPr/>
          </a:p>
        </p:txBody>
      </p:sp>
      <p:sp>
        <p:nvSpPr>
          <p:cNvPr id="901" name="Google Shape;901;p104"/>
          <p:cNvSpPr txBox="1"/>
          <p:nvPr/>
        </p:nvSpPr>
        <p:spPr>
          <a:xfrm>
            <a:off x="123900" y="178750"/>
            <a:ext cx="8896200" cy="55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700" b="1">
                <a:solidFill>
                  <a:schemeClr val="lt1"/>
                </a:solidFill>
              </a:rPr>
              <a:t>  </a:t>
            </a:r>
            <a:endParaRPr sz="2900" b="1">
              <a:solidFill>
                <a:srgbClr val="F8F8F8"/>
              </a:solidFill>
            </a:endParaRPr>
          </a:p>
        </p:txBody>
      </p:sp>
      <p:sp>
        <p:nvSpPr>
          <p:cNvPr id="902" name="Google Shape;902;p104"/>
          <p:cNvSpPr txBox="1"/>
          <p:nvPr/>
        </p:nvSpPr>
        <p:spPr>
          <a:xfrm>
            <a:off x="295800" y="90850"/>
            <a:ext cx="85524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1800"/>
              </a:spcAft>
              <a:buNone/>
            </a:pPr>
            <a:r>
              <a:rPr lang="en" sz="3000" b="1">
                <a:solidFill>
                  <a:schemeClr val="lt1"/>
                </a:solidFill>
              </a:rPr>
              <a:t>The Gentle Seduction </a:t>
            </a:r>
            <a:r>
              <a:rPr lang="en" sz="3000">
                <a:solidFill>
                  <a:schemeClr val="lt1"/>
                </a:solidFill>
              </a:rPr>
              <a:t>(Marc Stiegler)</a:t>
            </a:r>
            <a:endParaRPr sz="3000">
              <a:solidFill>
                <a:schemeClr val="lt1"/>
              </a:solidFill>
            </a:endParaRPr>
          </a:p>
        </p:txBody>
      </p:sp>
      <p:sp>
        <p:nvSpPr>
          <p:cNvPr id="903" name="Google Shape;903;p104"/>
          <p:cNvSpPr txBox="1"/>
          <p:nvPr/>
        </p:nvSpPr>
        <p:spPr>
          <a:xfrm>
            <a:off x="295800" y="745066"/>
            <a:ext cx="84756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100" dirty="0">
                <a:solidFill>
                  <a:schemeClr val="lt1"/>
                </a:solidFill>
              </a:rPr>
              <a:t>Post-Singularity scenarios experienced by different civilizations:</a:t>
            </a:r>
            <a:endParaRPr sz="1900" dirty="0">
              <a:solidFill>
                <a:schemeClr val="lt1"/>
              </a:solidFill>
            </a:endParaRPr>
          </a:p>
        </p:txBody>
      </p:sp>
      <p:sp>
        <p:nvSpPr>
          <p:cNvPr id="904" name="Google Shape;904;p104"/>
          <p:cNvSpPr txBox="1"/>
          <p:nvPr/>
        </p:nvSpPr>
        <p:spPr>
          <a:xfrm>
            <a:off x="380193" y="1417832"/>
            <a:ext cx="7773300" cy="1323409"/>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r>
              <a:rPr lang="en" sz="1800" dirty="0">
                <a:solidFill>
                  <a:schemeClr val="lt1"/>
                </a:solidFill>
              </a:rPr>
              <a:t>Some had </a:t>
            </a:r>
            <a:r>
              <a:rPr lang="en" sz="1800" dirty="0">
                <a:solidFill>
                  <a:srgbClr val="4A86E8"/>
                </a:solidFill>
              </a:rPr>
              <a:t>died in a frenzy</a:t>
            </a:r>
            <a:r>
              <a:rPr lang="en" sz="1800" dirty="0">
                <a:solidFill>
                  <a:schemeClr val="lt1"/>
                </a:solidFill>
              </a:rPr>
              <a:t>, as the builders of new technologies indulged </a:t>
            </a:r>
            <a:r>
              <a:rPr lang="en" sz="1800" dirty="0">
                <a:solidFill>
                  <a:srgbClr val="4A86E8"/>
                </a:solidFill>
              </a:rPr>
              <a:t>an orgy of inventions</a:t>
            </a:r>
            <a:r>
              <a:rPr lang="en" sz="1800" dirty="0">
                <a:solidFill>
                  <a:schemeClr val="lt1"/>
                </a:solidFill>
              </a:rPr>
              <a:t>, releasing just </a:t>
            </a:r>
            <a:r>
              <a:rPr lang="en" sz="1800" dirty="0">
                <a:solidFill>
                  <a:srgbClr val="4A86E8"/>
                </a:solidFill>
              </a:rPr>
              <a:t>one that destroyed them all</a:t>
            </a:r>
            <a:r>
              <a:rPr lang="en" sz="1800" dirty="0">
                <a:solidFill>
                  <a:schemeClr val="lt1"/>
                </a:solidFill>
              </a:rPr>
              <a:t>. </a:t>
            </a:r>
          </a:p>
        </p:txBody>
      </p:sp>
      <p:sp>
        <p:nvSpPr>
          <p:cNvPr id="905" name="Google Shape;905;p104"/>
          <p:cNvSpPr txBox="1"/>
          <p:nvPr/>
        </p:nvSpPr>
        <p:spPr>
          <a:xfrm>
            <a:off x="380193" y="2797366"/>
            <a:ext cx="7773300" cy="112951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dirty="0">
                <a:solidFill>
                  <a:schemeClr val="lt1"/>
                </a:solidFill>
              </a:rPr>
              <a:t>Others had </a:t>
            </a:r>
            <a:r>
              <a:rPr lang="en" sz="1800" dirty="0">
                <a:solidFill>
                  <a:srgbClr val="4A86E8"/>
                </a:solidFill>
              </a:rPr>
              <a:t>died in despair</a:t>
            </a:r>
            <a:r>
              <a:rPr lang="en" sz="1800" dirty="0">
                <a:solidFill>
                  <a:schemeClr val="lt1"/>
                </a:solidFill>
              </a:rPr>
              <a:t>, as </a:t>
            </a:r>
            <a:r>
              <a:rPr lang="en" sz="1800" dirty="0">
                <a:solidFill>
                  <a:srgbClr val="4A86E8"/>
                </a:solidFill>
              </a:rPr>
              <a:t>fear-filled leaders beat down the innovators</a:t>
            </a:r>
            <a:r>
              <a:rPr lang="en" sz="1800" dirty="0">
                <a:solidFill>
                  <a:schemeClr val="lt1"/>
                </a:solidFill>
              </a:rPr>
              <a:t>, strangling them, putting the future beyond their grasp. </a:t>
            </a:r>
          </a:p>
        </p:txBody>
      </p:sp>
      <p:sp>
        <p:nvSpPr>
          <p:cNvPr id="906" name="Google Shape;906;p104"/>
          <p:cNvSpPr txBox="1"/>
          <p:nvPr/>
        </p:nvSpPr>
        <p:spPr>
          <a:xfrm>
            <a:off x="380193" y="3983001"/>
            <a:ext cx="7773300" cy="810961"/>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dirty="0">
                <a:solidFill>
                  <a:srgbClr val="FF9900"/>
                </a:solidFill>
              </a:rPr>
              <a:t>Only those who knew caution without fear…</a:t>
            </a:r>
            <a:r>
              <a:rPr lang="en" sz="1800" dirty="0">
                <a:solidFill>
                  <a:srgbClr val="00FFFF"/>
                </a:solidFill>
              </a:rPr>
              <a:t> </a:t>
            </a:r>
            <a:r>
              <a:rPr lang="en" sz="1800" dirty="0">
                <a:solidFill>
                  <a:srgbClr val="FF9900"/>
                </a:solidFill>
              </a:rPr>
              <a:t>made it through</a:t>
            </a:r>
            <a:r>
              <a:rPr lang="en" sz="1800" dirty="0">
                <a:solidFill>
                  <a:schemeClr val="lt1"/>
                </a:solidFill>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05"/>
          <p:cNvSpPr/>
          <p:nvPr/>
        </p:nvSpPr>
        <p:spPr>
          <a:xfrm>
            <a:off x="3487125" y="1802378"/>
            <a:ext cx="1941000" cy="763500"/>
          </a:xfrm>
          <a:prstGeom prst="curvedDownArrow">
            <a:avLst>
              <a:gd name="adj1" fmla="val 25000"/>
              <a:gd name="adj2" fmla="val 50000"/>
              <a:gd name="adj3" fmla="val 25000"/>
            </a:avLst>
          </a:prstGeom>
          <a:solidFill>
            <a:srgbClr val="3333FF"/>
          </a:solidFill>
          <a:ln w="9525"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FFFF"/>
              </a:buClr>
              <a:buSzPts val="900"/>
              <a:buFont typeface="Century Gothic"/>
              <a:buNone/>
            </a:pPr>
            <a:endParaRPr sz="900" b="1" i="0" u="none" strike="noStrike" cap="none">
              <a:solidFill>
                <a:srgbClr val="FFFFFF"/>
              </a:solidFill>
              <a:latin typeface="Arial"/>
              <a:ea typeface="Arial"/>
              <a:cs typeface="Arial"/>
              <a:sym typeface="Arial"/>
            </a:endParaRPr>
          </a:p>
        </p:txBody>
      </p:sp>
      <p:sp>
        <p:nvSpPr>
          <p:cNvPr id="912" name="Google Shape;912;p105"/>
          <p:cNvSpPr/>
          <p:nvPr/>
        </p:nvSpPr>
        <p:spPr>
          <a:xfrm rot="10800000">
            <a:off x="3397546" y="2633993"/>
            <a:ext cx="1941000" cy="738000"/>
          </a:xfrm>
          <a:prstGeom prst="curvedDownArrow">
            <a:avLst>
              <a:gd name="adj1" fmla="val 25000"/>
              <a:gd name="adj2" fmla="val 50000"/>
              <a:gd name="adj3" fmla="val 25000"/>
            </a:avLst>
          </a:prstGeom>
          <a:solidFill>
            <a:srgbClr val="3333FF"/>
          </a:solidFill>
          <a:ln w="9525"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FFFF"/>
              </a:buClr>
              <a:buSzPts val="900"/>
              <a:buFont typeface="Century Gothic"/>
              <a:buNone/>
            </a:pPr>
            <a:endParaRPr sz="900" b="1" i="0" u="none" strike="noStrike" cap="none">
              <a:solidFill>
                <a:srgbClr val="FFFFFF"/>
              </a:solidFill>
              <a:latin typeface="Arial"/>
              <a:ea typeface="Arial"/>
              <a:cs typeface="Arial"/>
              <a:sym typeface="Arial"/>
            </a:endParaRPr>
          </a:p>
        </p:txBody>
      </p:sp>
      <p:pic>
        <p:nvPicPr>
          <p:cNvPr id="913" name="Google Shape;913;p105"/>
          <p:cNvPicPr preferRelativeResize="0"/>
          <p:nvPr/>
        </p:nvPicPr>
        <p:blipFill rotWithShape="1">
          <a:blip r:embed="rId3">
            <a:alphaModFix/>
          </a:blip>
          <a:srcRect t="6968" r="6968"/>
          <a:stretch/>
        </p:blipFill>
        <p:spPr>
          <a:xfrm>
            <a:off x="212311" y="2571751"/>
            <a:ext cx="2984339" cy="2047025"/>
          </a:xfrm>
          <a:prstGeom prst="rect">
            <a:avLst/>
          </a:prstGeom>
          <a:noFill/>
          <a:ln>
            <a:noFill/>
          </a:ln>
        </p:spPr>
      </p:pic>
      <p:sp>
        <p:nvSpPr>
          <p:cNvPr id="914" name="Google Shape;914;p105"/>
          <p:cNvSpPr/>
          <p:nvPr/>
        </p:nvSpPr>
        <p:spPr>
          <a:xfrm>
            <a:off x="79725" y="889713"/>
            <a:ext cx="5208900" cy="6951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FF00"/>
              </a:buClr>
              <a:buSzPts val="1400"/>
              <a:buFont typeface="Verdana"/>
              <a:buNone/>
            </a:pPr>
            <a:r>
              <a:rPr lang="en" sz="2500" b="1" i="1" u="none" strike="noStrike" cap="none">
                <a:solidFill>
                  <a:srgbClr val="00FFFF"/>
                </a:solidFill>
                <a:latin typeface="Verdana"/>
                <a:ea typeface="Verdana"/>
                <a:cs typeface="Verdana"/>
                <a:sym typeface="Verdana"/>
              </a:rPr>
              <a:t>A</a:t>
            </a:r>
            <a:r>
              <a:rPr lang="en" sz="2500" b="1" i="1">
                <a:solidFill>
                  <a:srgbClr val="00FFFF"/>
                </a:solidFill>
                <a:latin typeface="Verdana"/>
                <a:ea typeface="Verdana"/>
                <a:cs typeface="Verdana"/>
                <a:sym typeface="Verdana"/>
              </a:rPr>
              <a:t>rtificial Intelligence</a:t>
            </a:r>
            <a:br>
              <a:rPr lang="en" sz="2500" b="1" i="1">
                <a:solidFill>
                  <a:srgbClr val="00FFFF"/>
                </a:solidFill>
                <a:latin typeface="Verdana"/>
                <a:ea typeface="Verdana"/>
                <a:cs typeface="Verdana"/>
                <a:sym typeface="Verdana"/>
              </a:rPr>
            </a:br>
            <a:r>
              <a:rPr lang="en" sz="2500" b="1" i="1">
                <a:solidFill>
                  <a:srgbClr val="00FFFF"/>
                </a:solidFill>
                <a:latin typeface="Verdana"/>
                <a:ea typeface="Verdana"/>
                <a:cs typeface="Verdana"/>
                <a:sym typeface="Verdana"/>
              </a:rPr>
              <a:t>(AI)</a:t>
            </a:r>
            <a:endParaRPr sz="2500" b="1" i="1">
              <a:solidFill>
                <a:srgbClr val="00FFFF"/>
              </a:solidFill>
              <a:latin typeface="Verdana"/>
              <a:ea typeface="Verdana"/>
              <a:cs typeface="Verdana"/>
              <a:sym typeface="Verdana"/>
            </a:endParaRPr>
          </a:p>
          <a:p>
            <a:pPr marL="0" marR="0" lvl="0" indent="0" algn="l" rtl="0">
              <a:lnSpc>
                <a:spcPct val="150000"/>
              </a:lnSpc>
              <a:spcBef>
                <a:spcPts val="0"/>
              </a:spcBef>
              <a:spcAft>
                <a:spcPts val="0"/>
              </a:spcAft>
              <a:buClr>
                <a:srgbClr val="FFFF00"/>
              </a:buClr>
              <a:buSzPts val="1400"/>
              <a:buFont typeface="Verdana"/>
              <a:buNone/>
            </a:pPr>
            <a:endParaRPr sz="1500" i="1">
              <a:solidFill>
                <a:srgbClr val="00FFFF"/>
              </a:solidFill>
              <a:latin typeface="Verdana"/>
              <a:ea typeface="Verdana"/>
              <a:cs typeface="Verdana"/>
              <a:sym typeface="Verdana"/>
            </a:endParaRPr>
          </a:p>
        </p:txBody>
      </p:sp>
      <p:sp>
        <p:nvSpPr>
          <p:cNvPr id="915" name="Google Shape;915;p105"/>
          <p:cNvSpPr/>
          <p:nvPr/>
        </p:nvSpPr>
        <p:spPr>
          <a:xfrm>
            <a:off x="3356350" y="3696100"/>
            <a:ext cx="5732100" cy="6951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FF00"/>
              </a:buClr>
              <a:buSzPts val="1400"/>
              <a:buFont typeface="Verdana"/>
              <a:buNone/>
            </a:pPr>
            <a:r>
              <a:rPr lang="en" sz="2500" b="1" i="1">
                <a:solidFill>
                  <a:srgbClr val="00FFFF"/>
                </a:solidFill>
                <a:latin typeface="Verdana"/>
                <a:ea typeface="Verdana"/>
                <a:cs typeface="Verdana"/>
                <a:sym typeface="Verdana"/>
              </a:rPr>
              <a:t>Intelligence Augmentation</a:t>
            </a:r>
            <a:br>
              <a:rPr lang="en" sz="2500" b="1" i="1">
                <a:solidFill>
                  <a:srgbClr val="00FFFF"/>
                </a:solidFill>
                <a:latin typeface="Verdana"/>
                <a:ea typeface="Verdana"/>
                <a:cs typeface="Verdana"/>
                <a:sym typeface="Verdana"/>
              </a:rPr>
            </a:br>
            <a:r>
              <a:rPr lang="en" sz="2500" b="1" i="1">
                <a:solidFill>
                  <a:srgbClr val="00FFFF"/>
                </a:solidFill>
                <a:latin typeface="Verdana"/>
                <a:ea typeface="Verdana"/>
                <a:cs typeface="Verdana"/>
                <a:sym typeface="Verdana"/>
              </a:rPr>
              <a:t>(IA)</a:t>
            </a:r>
            <a:endParaRPr sz="2500" b="1" i="1">
              <a:solidFill>
                <a:srgbClr val="00FFFF"/>
              </a:solidFill>
              <a:latin typeface="Verdana"/>
              <a:ea typeface="Verdana"/>
              <a:cs typeface="Verdana"/>
              <a:sym typeface="Verdana"/>
            </a:endParaRPr>
          </a:p>
          <a:p>
            <a:pPr marL="0" marR="0" lvl="0" indent="0" algn="l" rtl="0">
              <a:lnSpc>
                <a:spcPct val="150000"/>
              </a:lnSpc>
              <a:spcBef>
                <a:spcPts val="0"/>
              </a:spcBef>
              <a:spcAft>
                <a:spcPts val="0"/>
              </a:spcAft>
              <a:buClr>
                <a:srgbClr val="FFFF00"/>
              </a:buClr>
              <a:buSzPts val="1400"/>
              <a:buFont typeface="Verdana"/>
              <a:buNone/>
            </a:pPr>
            <a:endParaRPr sz="1800" i="1">
              <a:solidFill>
                <a:srgbClr val="00FFFF"/>
              </a:solidFill>
              <a:latin typeface="Verdana"/>
              <a:ea typeface="Verdana"/>
              <a:cs typeface="Verdana"/>
              <a:sym typeface="Verdana"/>
            </a:endParaRPr>
          </a:p>
        </p:txBody>
      </p:sp>
      <p:pic>
        <p:nvPicPr>
          <p:cNvPr id="916" name="Google Shape;916;p105"/>
          <p:cNvPicPr preferRelativeResize="0"/>
          <p:nvPr/>
        </p:nvPicPr>
        <p:blipFill>
          <a:blip r:embed="rId4">
            <a:alphaModFix/>
          </a:blip>
          <a:stretch>
            <a:fillRect/>
          </a:stretch>
        </p:blipFill>
        <p:spPr>
          <a:xfrm>
            <a:off x="5745185" y="716500"/>
            <a:ext cx="3087589" cy="2047026"/>
          </a:xfrm>
          <a:prstGeom prst="rect">
            <a:avLst/>
          </a:prstGeom>
          <a:noFill/>
          <a:ln>
            <a:noFill/>
          </a:ln>
        </p:spPr>
      </p:pic>
      <p:sp>
        <p:nvSpPr>
          <p:cNvPr id="917" name="Google Shape;917;p105"/>
          <p:cNvSpPr txBox="1"/>
          <p:nvPr/>
        </p:nvSpPr>
        <p:spPr>
          <a:xfrm>
            <a:off x="212300" y="164250"/>
            <a:ext cx="8311500" cy="5079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0"/>
              </a:spcBef>
              <a:spcAft>
                <a:spcPts val="0"/>
              </a:spcAft>
              <a:buNone/>
            </a:pPr>
            <a:r>
              <a:rPr lang="en" sz="3000" b="1">
                <a:solidFill>
                  <a:schemeClr val="lt1"/>
                </a:solidFill>
              </a:rPr>
              <a:t>From AI to IA  </a:t>
            </a:r>
            <a:endParaRPr sz="30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06"/>
          <p:cNvSpPr txBox="1"/>
          <p:nvPr/>
        </p:nvSpPr>
        <p:spPr>
          <a:xfrm>
            <a:off x="2566200" y="1648350"/>
            <a:ext cx="4011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5400">
                <a:solidFill>
                  <a:schemeClr val="lt1"/>
                </a:solidFill>
                <a:latin typeface="Corbel"/>
                <a:ea typeface="Corbel"/>
                <a:cs typeface="Corbel"/>
                <a:sym typeface="Corbel"/>
              </a:rPr>
              <a:t>Thank you!</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926"/>
        <p:cNvGrpSpPr/>
        <p:nvPr/>
      </p:nvGrpSpPr>
      <p:grpSpPr>
        <a:xfrm>
          <a:off x="0" y="0"/>
          <a:ext cx="0" cy="0"/>
          <a:chOff x="0" y="0"/>
          <a:chExt cx="0" cy="0"/>
        </a:xfrm>
      </p:grpSpPr>
      <p:sp>
        <p:nvSpPr>
          <p:cNvPr id="927" name="Google Shape;927;p107"/>
          <p:cNvSpPr txBox="1"/>
          <p:nvPr/>
        </p:nvSpPr>
        <p:spPr>
          <a:xfrm>
            <a:off x="292800" y="157900"/>
            <a:ext cx="8774100" cy="577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rgbClr val="FFFFFF"/>
                </a:solidFill>
                <a:latin typeface="Share Tech"/>
                <a:ea typeface="Share Tech"/>
                <a:cs typeface="Share Tech"/>
                <a:sym typeface="Share Tech"/>
              </a:rPr>
              <a:t>Brief History: Continual Learning in Neural Networks</a:t>
            </a:r>
            <a:endParaRPr sz="3000" b="1">
              <a:solidFill>
                <a:srgbClr val="FFFFFF"/>
              </a:solidFill>
              <a:latin typeface="Share Tech"/>
              <a:ea typeface="Share Tech"/>
              <a:cs typeface="Share Tech"/>
              <a:sym typeface="Share Tech"/>
            </a:endParaRPr>
          </a:p>
        </p:txBody>
      </p:sp>
      <p:sp>
        <p:nvSpPr>
          <p:cNvPr id="928" name="Google Shape;928;p107"/>
          <p:cNvSpPr/>
          <p:nvPr/>
        </p:nvSpPr>
        <p:spPr>
          <a:xfrm>
            <a:off x="156150" y="2643625"/>
            <a:ext cx="8774100" cy="245400"/>
          </a:xfrm>
          <a:prstGeom prst="rightArrow">
            <a:avLst>
              <a:gd name="adj1" fmla="val 27323"/>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7"/>
          <p:cNvSpPr txBox="1"/>
          <p:nvPr/>
        </p:nvSpPr>
        <p:spPr>
          <a:xfrm>
            <a:off x="1551500" y="3103075"/>
            <a:ext cx="1584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Catastrophic </a:t>
            </a:r>
            <a:endParaRPr>
              <a:solidFill>
                <a:schemeClr val="lt1"/>
              </a:solidFill>
            </a:endParaRPr>
          </a:p>
          <a:p>
            <a:pPr marL="0" lvl="0" indent="0" algn="l" rtl="0">
              <a:spcBef>
                <a:spcPts val="0"/>
              </a:spcBef>
              <a:spcAft>
                <a:spcPts val="0"/>
              </a:spcAft>
              <a:buNone/>
            </a:pPr>
            <a:r>
              <a:rPr lang="en">
                <a:solidFill>
                  <a:schemeClr val="lt1"/>
                </a:solidFill>
              </a:rPr>
              <a:t>forgetting </a:t>
            </a:r>
            <a:endParaRPr>
              <a:solidFill>
                <a:schemeClr val="lt1"/>
              </a:solidFill>
            </a:endParaRPr>
          </a:p>
          <a:p>
            <a:pPr marL="0" lvl="0" indent="0" algn="l" rtl="0">
              <a:spcBef>
                <a:spcPts val="0"/>
              </a:spcBef>
              <a:spcAft>
                <a:spcPts val="0"/>
              </a:spcAft>
              <a:buNone/>
            </a:pPr>
            <a:r>
              <a:rPr lang="en">
                <a:solidFill>
                  <a:schemeClr val="lt1"/>
                </a:solidFill>
              </a:rPr>
              <a:t>(McCloskey </a:t>
            </a:r>
            <a:endParaRPr>
              <a:solidFill>
                <a:schemeClr val="lt1"/>
              </a:solidFill>
            </a:endParaRPr>
          </a:p>
          <a:p>
            <a:pPr marL="0" lvl="0" indent="0" algn="l" rtl="0">
              <a:spcBef>
                <a:spcPts val="0"/>
              </a:spcBef>
              <a:spcAft>
                <a:spcPts val="0"/>
              </a:spcAft>
              <a:buNone/>
            </a:pPr>
            <a:r>
              <a:rPr lang="en">
                <a:solidFill>
                  <a:schemeClr val="lt1"/>
                </a:solidFill>
              </a:rPr>
              <a:t>     &amp; </a:t>
            </a:r>
            <a:endParaRPr>
              <a:solidFill>
                <a:schemeClr val="lt1"/>
              </a:solidFill>
            </a:endParaRPr>
          </a:p>
          <a:p>
            <a:pPr marL="0" lvl="0" indent="0" algn="l" rtl="0">
              <a:spcBef>
                <a:spcPts val="0"/>
              </a:spcBef>
              <a:spcAft>
                <a:spcPts val="0"/>
              </a:spcAft>
              <a:buNone/>
            </a:pPr>
            <a:r>
              <a:rPr lang="en">
                <a:solidFill>
                  <a:schemeClr val="lt1"/>
                </a:solidFill>
              </a:rPr>
              <a:t>Cohen; </a:t>
            </a:r>
            <a:endParaRPr>
              <a:solidFill>
                <a:schemeClr val="lt1"/>
              </a:solidFill>
            </a:endParaRPr>
          </a:p>
          <a:p>
            <a:pPr marL="0" lvl="0" indent="0" algn="l" rtl="0">
              <a:spcBef>
                <a:spcPts val="0"/>
              </a:spcBef>
              <a:spcAft>
                <a:spcPts val="0"/>
              </a:spcAft>
              <a:buNone/>
            </a:pPr>
            <a:r>
              <a:rPr lang="en">
                <a:solidFill>
                  <a:schemeClr val="lt1"/>
                </a:solidFill>
              </a:rPr>
              <a:t>Ratcliff) </a:t>
            </a:r>
            <a:endParaRPr>
              <a:solidFill>
                <a:schemeClr val="lt1"/>
              </a:solidFill>
            </a:endParaRPr>
          </a:p>
        </p:txBody>
      </p:sp>
      <p:sp>
        <p:nvSpPr>
          <p:cNvPr id="930" name="Google Shape;930;p107"/>
          <p:cNvSpPr/>
          <p:nvPr/>
        </p:nvSpPr>
        <p:spPr>
          <a:xfrm>
            <a:off x="2082750" y="2741038"/>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7"/>
          <p:cNvSpPr txBox="1"/>
          <p:nvPr/>
        </p:nvSpPr>
        <p:spPr>
          <a:xfrm>
            <a:off x="887900" y="1167463"/>
            <a:ext cx="1209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Stability-</a:t>
            </a:r>
            <a:endParaRPr>
              <a:solidFill>
                <a:schemeClr val="lt1"/>
              </a:solidFill>
            </a:endParaRPr>
          </a:p>
          <a:p>
            <a:pPr marL="0" lvl="0" indent="0" algn="l" rtl="0">
              <a:spcBef>
                <a:spcPts val="0"/>
              </a:spcBef>
              <a:spcAft>
                <a:spcPts val="0"/>
              </a:spcAft>
              <a:buNone/>
            </a:pPr>
            <a:r>
              <a:rPr lang="en">
                <a:solidFill>
                  <a:schemeClr val="lt1"/>
                </a:solidFill>
              </a:rPr>
              <a:t>Plasticity  </a:t>
            </a:r>
            <a:endParaRPr>
              <a:solidFill>
                <a:schemeClr val="lt1"/>
              </a:solidFill>
            </a:endParaRPr>
          </a:p>
          <a:p>
            <a:pPr marL="0" lvl="0" indent="0" algn="l" rtl="0">
              <a:spcBef>
                <a:spcPts val="0"/>
              </a:spcBef>
              <a:spcAft>
                <a:spcPts val="0"/>
              </a:spcAft>
              <a:buNone/>
            </a:pPr>
            <a:r>
              <a:rPr lang="en">
                <a:solidFill>
                  <a:schemeClr val="lt1"/>
                </a:solidFill>
              </a:rPr>
              <a:t>(Carpenter     </a:t>
            </a:r>
            <a:endParaRPr>
              <a:solidFill>
                <a:schemeClr val="lt1"/>
              </a:solidFill>
            </a:endParaRPr>
          </a:p>
          <a:p>
            <a:pPr marL="0" lvl="0" indent="0" algn="l" rtl="0">
              <a:spcBef>
                <a:spcPts val="0"/>
              </a:spcBef>
              <a:spcAft>
                <a:spcPts val="0"/>
              </a:spcAft>
              <a:buNone/>
            </a:pPr>
            <a:r>
              <a:rPr lang="en">
                <a:solidFill>
                  <a:schemeClr val="lt1"/>
                </a:solidFill>
              </a:rPr>
              <a:t>      &amp; </a:t>
            </a:r>
            <a:endParaRPr>
              <a:solidFill>
                <a:schemeClr val="lt1"/>
              </a:solidFill>
            </a:endParaRPr>
          </a:p>
          <a:p>
            <a:pPr marL="0" lvl="0" indent="0" algn="l" rtl="0">
              <a:spcBef>
                <a:spcPts val="0"/>
              </a:spcBef>
              <a:spcAft>
                <a:spcPts val="0"/>
              </a:spcAft>
              <a:buNone/>
            </a:pPr>
            <a:r>
              <a:rPr lang="en">
                <a:solidFill>
                  <a:schemeClr val="lt1"/>
                </a:solidFill>
              </a:rPr>
              <a:t>Grossberg)</a:t>
            </a:r>
            <a:endParaRPr/>
          </a:p>
        </p:txBody>
      </p:sp>
      <p:sp>
        <p:nvSpPr>
          <p:cNvPr id="932" name="Google Shape;932;p107"/>
          <p:cNvSpPr txBox="1"/>
          <p:nvPr/>
        </p:nvSpPr>
        <p:spPr>
          <a:xfrm>
            <a:off x="1075375" y="2829325"/>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1987</a:t>
            </a:r>
            <a:endParaRPr sz="1800" b="1">
              <a:solidFill>
                <a:schemeClr val="accent3"/>
              </a:solidFill>
            </a:endParaRPr>
          </a:p>
        </p:txBody>
      </p:sp>
      <p:sp>
        <p:nvSpPr>
          <p:cNvPr id="933" name="Google Shape;933;p107"/>
          <p:cNvSpPr txBox="1"/>
          <p:nvPr/>
        </p:nvSpPr>
        <p:spPr>
          <a:xfrm>
            <a:off x="1828925" y="2383213"/>
            <a:ext cx="80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1990</a:t>
            </a:r>
            <a:endParaRPr sz="1800" b="1">
              <a:solidFill>
                <a:schemeClr val="accent3"/>
              </a:solidFill>
            </a:endParaRPr>
          </a:p>
        </p:txBody>
      </p:sp>
      <p:sp>
        <p:nvSpPr>
          <p:cNvPr id="934" name="Google Shape;934;p107"/>
          <p:cNvSpPr txBox="1"/>
          <p:nvPr/>
        </p:nvSpPr>
        <p:spPr>
          <a:xfrm>
            <a:off x="105975" y="3103075"/>
            <a:ext cx="146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chemeClr val="dk1"/>
                </a:highlight>
              </a:rPr>
              <a:t>Sensitivity-</a:t>
            </a:r>
            <a:endParaRPr>
              <a:solidFill>
                <a:schemeClr val="lt1"/>
              </a:solidFill>
              <a:highlight>
                <a:schemeClr val="dk1"/>
              </a:highlight>
            </a:endParaRPr>
          </a:p>
          <a:p>
            <a:pPr marL="0" lvl="0" indent="0" algn="l" rtl="0">
              <a:spcBef>
                <a:spcPts val="0"/>
              </a:spcBef>
              <a:spcAft>
                <a:spcPts val="0"/>
              </a:spcAft>
              <a:buNone/>
            </a:pPr>
            <a:r>
              <a:rPr lang="en">
                <a:solidFill>
                  <a:schemeClr val="lt1"/>
                </a:solidFill>
                <a:highlight>
                  <a:schemeClr val="dk1"/>
                </a:highlight>
              </a:rPr>
              <a:t>Stability </a:t>
            </a:r>
            <a:endParaRPr>
              <a:solidFill>
                <a:schemeClr val="lt1"/>
              </a:solidFill>
              <a:highlight>
                <a:schemeClr val="dk1"/>
              </a:highlight>
            </a:endParaRPr>
          </a:p>
          <a:p>
            <a:pPr marL="0" lvl="0" indent="0" algn="l" rtl="0">
              <a:spcBef>
                <a:spcPts val="0"/>
              </a:spcBef>
              <a:spcAft>
                <a:spcPts val="0"/>
              </a:spcAft>
              <a:buNone/>
            </a:pPr>
            <a:r>
              <a:rPr lang="en">
                <a:solidFill>
                  <a:schemeClr val="lt1"/>
                </a:solidFill>
                <a:highlight>
                  <a:schemeClr val="dk1"/>
                </a:highlight>
              </a:rPr>
              <a:t>(Hebb)</a:t>
            </a:r>
            <a:endParaRPr>
              <a:solidFill>
                <a:schemeClr val="lt1"/>
              </a:solidFill>
              <a:highlight>
                <a:schemeClr val="dk1"/>
              </a:highlight>
            </a:endParaRPr>
          </a:p>
        </p:txBody>
      </p:sp>
      <p:sp>
        <p:nvSpPr>
          <p:cNvPr id="935" name="Google Shape;935;p107"/>
          <p:cNvSpPr/>
          <p:nvPr/>
        </p:nvSpPr>
        <p:spPr>
          <a:xfrm>
            <a:off x="1337025" y="2506750"/>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7"/>
          <p:cNvSpPr/>
          <p:nvPr/>
        </p:nvSpPr>
        <p:spPr>
          <a:xfrm>
            <a:off x="322075" y="2741038"/>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7"/>
          <p:cNvSpPr txBox="1"/>
          <p:nvPr/>
        </p:nvSpPr>
        <p:spPr>
          <a:xfrm>
            <a:off x="3921450" y="1213600"/>
            <a:ext cx="1243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chemeClr val="dk2"/>
                </a:highlight>
              </a:rPr>
              <a:t>Rehearsal   </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(replay) &amp;</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pseudo-</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rehearsal</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(Robins) </a:t>
            </a:r>
            <a:r>
              <a:rPr lang="en" sz="1200">
                <a:solidFill>
                  <a:schemeClr val="lt1"/>
                </a:solidFill>
                <a:highlight>
                  <a:schemeClr val="dk2"/>
                </a:highlight>
              </a:rPr>
              <a:t>  </a:t>
            </a:r>
            <a:endParaRPr sz="1200">
              <a:solidFill>
                <a:schemeClr val="lt1"/>
              </a:solidFill>
              <a:highlight>
                <a:schemeClr val="dk2"/>
              </a:highlight>
            </a:endParaRPr>
          </a:p>
        </p:txBody>
      </p:sp>
      <p:sp>
        <p:nvSpPr>
          <p:cNvPr id="938" name="Google Shape;938;p107"/>
          <p:cNvSpPr/>
          <p:nvPr/>
        </p:nvSpPr>
        <p:spPr>
          <a:xfrm>
            <a:off x="4229400" y="2506750"/>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7"/>
          <p:cNvSpPr txBox="1"/>
          <p:nvPr/>
        </p:nvSpPr>
        <p:spPr>
          <a:xfrm>
            <a:off x="3136400" y="2383225"/>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1993</a:t>
            </a:r>
            <a:endParaRPr sz="1800" b="1">
              <a:solidFill>
                <a:schemeClr val="accent3"/>
              </a:solidFill>
            </a:endParaRPr>
          </a:p>
        </p:txBody>
      </p:sp>
      <p:sp>
        <p:nvSpPr>
          <p:cNvPr id="940" name="Google Shape;940;p107"/>
          <p:cNvSpPr txBox="1"/>
          <p:nvPr/>
        </p:nvSpPr>
        <p:spPr>
          <a:xfrm>
            <a:off x="47550" y="2383213"/>
            <a:ext cx="80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1949</a:t>
            </a:r>
            <a:endParaRPr sz="1800" b="1">
              <a:solidFill>
                <a:schemeClr val="accent3"/>
              </a:solidFill>
            </a:endParaRPr>
          </a:p>
        </p:txBody>
      </p:sp>
      <p:sp>
        <p:nvSpPr>
          <p:cNvPr id="941" name="Google Shape;941;p107"/>
          <p:cNvSpPr txBox="1"/>
          <p:nvPr/>
        </p:nvSpPr>
        <p:spPr>
          <a:xfrm>
            <a:off x="2287727" y="1235000"/>
            <a:ext cx="1465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chemeClr val="dk2"/>
                </a:highlight>
              </a:rPr>
              <a:t>Semi-</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distributed</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representations</a:t>
            </a:r>
            <a:endParaRPr>
              <a:solidFill>
                <a:schemeClr val="lt1"/>
              </a:solidFill>
              <a:highlight>
                <a:schemeClr val="dk2"/>
              </a:highlight>
            </a:endParaRPr>
          </a:p>
          <a:p>
            <a:pPr marL="0" lvl="0" indent="0" algn="l" rtl="0">
              <a:spcBef>
                <a:spcPts val="0"/>
              </a:spcBef>
              <a:spcAft>
                <a:spcPts val="0"/>
              </a:spcAft>
              <a:buNone/>
            </a:pPr>
            <a:r>
              <a:rPr lang="en">
                <a:solidFill>
                  <a:schemeClr val="lt1"/>
                </a:solidFill>
                <a:highlight>
                  <a:schemeClr val="dk2"/>
                </a:highlight>
              </a:rPr>
              <a:t>(French)</a:t>
            </a:r>
            <a:endParaRPr>
              <a:solidFill>
                <a:schemeClr val="lt1"/>
              </a:solidFill>
              <a:highlight>
                <a:schemeClr val="dk2"/>
              </a:highlight>
            </a:endParaRPr>
          </a:p>
        </p:txBody>
      </p:sp>
      <p:sp>
        <p:nvSpPr>
          <p:cNvPr id="942" name="Google Shape;942;p107"/>
          <p:cNvSpPr txBox="1"/>
          <p:nvPr/>
        </p:nvSpPr>
        <p:spPr>
          <a:xfrm>
            <a:off x="2414600" y="2783188"/>
            <a:ext cx="80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1991</a:t>
            </a:r>
            <a:endParaRPr sz="1800" b="1">
              <a:solidFill>
                <a:schemeClr val="accent3"/>
              </a:solidFill>
            </a:endParaRPr>
          </a:p>
        </p:txBody>
      </p:sp>
      <p:sp>
        <p:nvSpPr>
          <p:cNvPr id="943" name="Google Shape;943;p107"/>
          <p:cNvSpPr/>
          <p:nvPr/>
        </p:nvSpPr>
        <p:spPr>
          <a:xfrm>
            <a:off x="2629325" y="2489863"/>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7"/>
          <p:cNvSpPr txBox="1"/>
          <p:nvPr/>
        </p:nvSpPr>
        <p:spPr>
          <a:xfrm>
            <a:off x="3936438" y="2783200"/>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1995</a:t>
            </a:r>
            <a:endParaRPr sz="1800" b="1">
              <a:solidFill>
                <a:schemeClr val="accent3"/>
              </a:solidFill>
            </a:endParaRPr>
          </a:p>
        </p:txBody>
      </p:sp>
      <p:sp>
        <p:nvSpPr>
          <p:cNvPr id="945" name="Google Shape;945;p107"/>
          <p:cNvSpPr/>
          <p:nvPr/>
        </p:nvSpPr>
        <p:spPr>
          <a:xfrm>
            <a:off x="3390363" y="2741038"/>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7"/>
          <p:cNvSpPr txBox="1"/>
          <p:nvPr/>
        </p:nvSpPr>
        <p:spPr>
          <a:xfrm>
            <a:off x="2707325" y="3103075"/>
            <a:ext cx="13152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lt1"/>
                </a:solidFill>
                <a:highlight>
                  <a:schemeClr val="dk2"/>
                </a:highlight>
              </a:rPr>
              <a:t>Pre-training  </a:t>
            </a:r>
            <a:endParaRPr>
              <a:solidFill>
                <a:schemeClr val="lt1"/>
              </a:solidFill>
              <a:highlight>
                <a:schemeClr val="dk2"/>
              </a:highlight>
            </a:endParaRPr>
          </a:p>
          <a:p>
            <a:pPr marL="0" lvl="0" indent="0" algn="l" rtl="0">
              <a:lnSpc>
                <a:spcPct val="100000"/>
              </a:lnSpc>
              <a:spcBef>
                <a:spcPts val="0"/>
              </a:spcBef>
              <a:spcAft>
                <a:spcPts val="0"/>
              </a:spcAft>
              <a:buNone/>
            </a:pPr>
            <a:r>
              <a:rPr lang="en">
                <a:solidFill>
                  <a:schemeClr val="lt1"/>
                </a:solidFill>
                <a:highlight>
                  <a:schemeClr val="dk2"/>
                </a:highlight>
              </a:rPr>
              <a:t>(McRae &amp; Hetherington)</a:t>
            </a:r>
            <a:endParaRPr>
              <a:solidFill>
                <a:schemeClr val="lt1"/>
              </a:solidFill>
              <a:highlight>
                <a:schemeClr val="dk2"/>
              </a:highlight>
            </a:endParaRPr>
          </a:p>
        </p:txBody>
      </p:sp>
      <p:sp>
        <p:nvSpPr>
          <p:cNvPr id="947" name="Google Shape;947;p107"/>
          <p:cNvSpPr/>
          <p:nvPr/>
        </p:nvSpPr>
        <p:spPr>
          <a:xfrm>
            <a:off x="5164950" y="2741038"/>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7"/>
          <p:cNvSpPr txBox="1"/>
          <p:nvPr/>
        </p:nvSpPr>
        <p:spPr>
          <a:xfrm>
            <a:off x="4932088" y="2383225"/>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1997</a:t>
            </a:r>
            <a:endParaRPr sz="1800" b="1">
              <a:solidFill>
                <a:schemeClr val="accent3"/>
              </a:solidFill>
            </a:endParaRPr>
          </a:p>
        </p:txBody>
      </p:sp>
      <p:sp>
        <p:nvSpPr>
          <p:cNvPr id="949" name="Google Shape;949;p107"/>
          <p:cNvSpPr txBox="1"/>
          <p:nvPr/>
        </p:nvSpPr>
        <p:spPr>
          <a:xfrm>
            <a:off x="4863800" y="3056950"/>
            <a:ext cx="3000000" cy="1923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300"/>
              </a:spcBef>
              <a:spcAft>
                <a:spcPts val="0"/>
              </a:spcAft>
              <a:buNone/>
            </a:pPr>
            <a:r>
              <a:rPr lang="en">
                <a:solidFill>
                  <a:schemeClr val="lt1"/>
                </a:solidFill>
                <a:highlight>
                  <a:schemeClr val="dk2"/>
                </a:highlight>
              </a:rPr>
              <a:t>Pseudo-</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recurrent </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(“dual”)</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networks a la</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neocortex/</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hippocampus</a:t>
            </a:r>
            <a:endParaRPr>
              <a:solidFill>
                <a:schemeClr val="lt1"/>
              </a:solidFill>
              <a:highlight>
                <a:schemeClr val="dk2"/>
              </a:highlight>
            </a:endParaRPr>
          </a:p>
          <a:p>
            <a:pPr marL="0" lvl="0" indent="0" algn="l" rtl="0">
              <a:lnSpc>
                <a:spcPct val="100000"/>
              </a:lnSpc>
              <a:spcBef>
                <a:spcPts val="300"/>
              </a:spcBef>
              <a:spcAft>
                <a:spcPts val="0"/>
              </a:spcAft>
              <a:buNone/>
            </a:pPr>
            <a:r>
              <a:rPr lang="en">
                <a:solidFill>
                  <a:schemeClr val="lt1"/>
                </a:solidFill>
                <a:highlight>
                  <a:schemeClr val="dk2"/>
                </a:highlight>
              </a:rPr>
              <a:t>(French)</a:t>
            </a:r>
            <a:endParaRPr>
              <a:solidFill>
                <a:schemeClr val="lt1"/>
              </a:solidFill>
              <a:highlight>
                <a:schemeClr val="dk2"/>
              </a:highlight>
            </a:endParaRPr>
          </a:p>
        </p:txBody>
      </p:sp>
      <p:sp>
        <p:nvSpPr>
          <p:cNvPr id="950" name="Google Shape;950;p107"/>
          <p:cNvSpPr txBox="1"/>
          <p:nvPr/>
        </p:nvSpPr>
        <p:spPr>
          <a:xfrm>
            <a:off x="3936450" y="3214450"/>
            <a:ext cx="878400" cy="126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chemeClr val="dk2"/>
                </a:highlight>
                <a:uFill>
                  <a:noFill/>
                </a:uFill>
                <a:hlinkClick r:id="rId3">
                  <a:extLst>
                    <a:ext uri="{A12FA001-AC4F-418D-AE19-62706E023703}">
                      <ahyp:hlinkClr xmlns:ahyp="http://schemas.microsoft.com/office/drawing/2018/hyperlinkcolor" val="tx"/>
                    </a:ext>
                  </a:extLst>
                </a:hlinkClick>
              </a:rPr>
              <a:t>Lifelong robot learning</a:t>
            </a:r>
            <a:r>
              <a:rPr lang="en">
                <a:solidFill>
                  <a:schemeClr val="lt1"/>
                </a:solidFill>
              </a:rPr>
              <a:t> (Thrun &amp; Mitchell)</a:t>
            </a:r>
            <a:endParaRPr>
              <a:solidFill>
                <a:schemeClr val="lt1"/>
              </a:solidFill>
            </a:endParaRPr>
          </a:p>
        </p:txBody>
      </p:sp>
      <p:sp>
        <p:nvSpPr>
          <p:cNvPr id="951" name="Google Shape;951;p107"/>
          <p:cNvSpPr txBox="1"/>
          <p:nvPr/>
        </p:nvSpPr>
        <p:spPr>
          <a:xfrm>
            <a:off x="6842225" y="2986450"/>
            <a:ext cx="16683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a:t>
            </a:r>
            <a:r>
              <a:rPr lang="en" sz="1200">
                <a:solidFill>
                  <a:schemeClr val="lt1"/>
                </a:solidFill>
              </a:rPr>
              <a:t>An empirical investigation of catastrophic forgetting in gradient-based </a:t>
            </a:r>
            <a:endParaRPr sz="1200">
              <a:solidFill>
                <a:schemeClr val="lt1"/>
              </a:solidFill>
            </a:endParaRPr>
          </a:p>
          <a:p>
            <a:pPr marL="0" lvl="0" indent="0" algn="l" rtl="0">
              <a:spcBef>
                <a:spcPts val="0"/>
              </a:spcBef>
              <a:spcAft>
                <a:spcPts val="0"/>
              </a:spcAft>
              <a:buNone/>
            </a:pPr>
            <a:r>
              <a:rPr lang="en" sz="1200">
                <a:solidFill>
                  <a:schemeClr val="lt1"/>
                </a:solidFill>
              </a:rPr>
              <a:t>neural networks”</a:t>
            </a:r>
            <a:endParaRPr sz="1200">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(Goodfellow et al.)</a:t>
            </a:r>
            <a:endParaRPr sz="1200">
              <a:solidFill>
                <a:schemeClr val="lt1"/>
              </a:solidFill>
            </a:endParaRPr>
          </a:p>
        </p:txBody>
      </p:sp>
      <p:sp>
        <p:nvSpPr>
          <p:cNvPr id="952" name="Google Shape;952;p107"/>
          <p:cNvSpPr txBox="1"/>
          <p:nvPr/>
        </p:nvSpPr>
        <p:spPr>
          <a:xfrm>
            <a:off x="6854488" y="2335050"/>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2013</a:t>
            </a:r>
            <a:endParaRPr sz="1800" b="1">
              <a:solidFill>
                <a:schemeClr val="accent3"/>
              </a:solidFill>
            </a:endParaRPr>
          </a:p>
        </p:txBody>
      </p:sp>
      <p:sp>
        <p:nvSpPr>
          <p:cNvPr id="953" name="Google Shape;953;p107"/>
          <p:cNvSpPr txBox="1"/>
          <p:nvPr/>
        </p:nvSpPr>
        <p:spPr>
          <a:xfrm>
            <a:off x="5807538" y="2783200"/>
            <a:ext cx="6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3"/>
                </a:solidFill>
              </a:rPr>
              <a:t>1999</a:t>
            </a:r>
            <a:endParaRPr sz="1800" b="1">
              <a:solidFill>
                <a:schemeClr val="accent3"/>
              </a:solidFill>
            </a:endParaRPr>
          </a:p>
        </p:txBody>
      </p:sp>
      <p:sp>
        <p:nvSpPr>
          <p:cNvPr id="954" name="Google Shape;954;p107"/>
          <p:cNvSpPr/>
          <p:nvPr/>
        </p:nvSpPr>
        <p:spPr>
          <a:xfrm>
            <a:off x="6010800" y="2506738"/>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7"/>
          <p:cNvSpPr txBox="1"/>
          <p:nvPr/>
        </p:nvSpPr>
        <p:spPr>
          <a:xfrm>
            <a:off x="5521613" y="1020700"/>
            <a:ext cx="1243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Survey on</a:t>
            </a:r>
            <a:endParaRPr>
              <a:solidFill>
                <a:schemeClr val="lt1"/>
              </a:solidFill>
            </a:endParaRPr>
          </a:p>
          <a:p>
            <a:pPr marL="0" lvl="0" indent="0" algn="l" rtl="0">
              <a:spcBef>
                <a:spcPts val="0"/>
              </a:spcBef>
              <a:spcAft>
                <a:spcPts val="0"/>
              </a:spcAft>
              <a:buNone/>
            </a:pPr>
            <a:r>
              <a:rPr lang="en">
                <a:solidFill>
                  <a:schemeClr val="lt1"/>
                </a:solidFill>
              </a:rPr>
              <a:t>“Catastrophic forgetting in connectionist networks”</a:t>
            </a:r>
            <a:endParaRPr>
              <a:solidFill>
                <a:schemeClr val="lt1"/>
              </a:solidFill>
            </a:endParaRPr>
          </a:p>
          <a:p>
            <a:pPr marL="0" lvl="0" indent="0" algn="l" rtl="0">
              <a:spcBef>
                <a:spcPts val="0"/>
              </a:spcBef>
              <a:spcAft>
                <a:spcPts val="0"/>
              </a:spcAft>
              <a:buNone/>
            </a:pPr>
            <a:r>
              <a:rPr lang="en">
                <a:solidFill>
                  <a:schemeClr val="lt1"/>
                </a:solidFill>
              </a:rPr>
              <a:t>(French)</a:t>
            </a:r>
            <a:endParaRPr>
              <a:solidFill>
                <a:schemeClr val="lt1"/>
              </a:solidFill>
            </a:endParaRPr>
          </a:p>
        </p:txBody>
      </p:sp>
      <p:sp>
        <p:nvSpPr>
          <p:cNvPr id="956" name="Google Shape;956;p107"/>
          <p:cNvSpPr/>
          <p:nvPr/>
        </p:nvSpPr>
        <p:spPr>
          <a:xfrm>
            <a:off x="7121775" y="2741050"/>
            <a:ext cx="78000" cy="2454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7"/>
          <p:cNvSpPr/>
          <p:nvPr/>
        </p:nvSpPr>
        <p:spPr>
          <a:xfrm>
            <a:off x="7382775" y="1007963"/>
            <a:ext cx="1249275" cy="1581125"/>
          </a:xfrm>
          <a:custGeom>
            <a:avLst/>
            <a:gdLst/>
            <a:ahLst/>
            <a:cxnLst/>
            <a:rect l="l" t="t" r="r" b="b"/>
            <a:pathLst>
              <a:path w="49971" h="63245" extrusionOk="0">
                <a:moveTo>
                  <a:pt x="0" y="63245"/>
                </a:moveTo>
                <a:cubicBezTo>
                  <a:pt x="3058" y="62334"/>
                  <a:pt x="12884" y="61032"/>
                  <a:pt x="18349" y="57779"/>
                </a:cubicBezTo>
                <a:cubicBezTo>
                  <a:pt x="23815" y="54526"/>
                  <a:pt x="28239" y="51078"/>
                  <a:pt x="32793" y="43725"/>
                </a:cubicBezTo>
                <a:cubicBezTo>
                  <a:pt x="37348" y="36373"/>
                  <a:pt x="42813" y="20952"/>
                  <a:pt x="45676" y="13664"/>
                </a:cubicBezTo>
                <a:cubicBezTo>
                  <a:pt x="48539" y="6377"/>
                  <a:pt x="49255" y="2277"/>
                  <a:pt x="49971" y="0"/>
                </a:cubicBezTo>
              </a:path>
            </a:pathLst>
          </a:custGeom>
          <a:noFill/>
          <a:ln w="38100" cap="flat" cmpd="sng">
            <a:solidFill>
              <a:schemeClr val="accent1"/>
            </a:solidFill>
            <a:prstDash val="solid"/>
            <a:round/>
            <a:headEnd type="none" w="med" len="med"/>
            <a:tailEnd type="none" w="med" len="med"/>
          </a:ln>
        </p:spPr>
        <p:txBody>
          <a:bodyPr/>
          <a:lstStyle/>
          <a:p>
            <a:endParaRPr lang="en-CA"/>
          </a:p>
        </p:txBody>
      </p:sp>
      <p:sp>
        <p:nvSpPr>
          <p:cNvPr id="958" name="Google Shape;958;p107"/>
          <p:cNvSpPr txBox="1"/>
          <p:nvPr/>
        </p:nvSpPr>
        <p:spPr>
          <a:xfrm>
            <a:off x="8232750" y="1939750"/>
            <a:ext cx="87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Recent</a:t>
            </a:r>
            <a:endParaRPr b="1">
              <a:solidFill>
                <a:schemeClr val="lt1"/>
              </a:solidFill>
            </a:endParaRPr>
          </a:p>
          <a:p>
            <a:pPr marL="0" lvl="0" indent="0" algn="l" rtl="0">
              <a:spcBef>
                <a:spcPts val="0"/>
              </a:spcBef>
              <a:spcAft>
                <a:spcPts val="0"/>
              </a:spcAft>
              <a:buNone/>
            </a:pPr>
            <a:r>
              <a:rPr lang="en" b="1">
                <a:solidFill>
                  <a:schemeClr val="lt1"/>
                </a:solidFill>
              </a:rPr>
              <a:t>work on</a:t>
            </a:r>
            <a:endParaRPr b="1">
              <a:solidFill>
                <a:schemeClr val="lt1"/>
              </a:solidFill>
            </a:endParaRPr>
          </a:p>
          <a:p>
            <a:pPr marL="0" lvl="0" indent="0" algn="l" rtl="0">
              <a:spcBef>
                <a:spcPts val="0"/>
              </a:spcBef>
              <a:spcAft>
                <a:spcPts val="0"/>
              </a:spcAft>
              <a:buNone/>
            </a:pPr>
            <a:r>
              <a:rPr lang="en" b="1">
                <a:solidFill>
                  <a:schemeClr val="lt1"/>
                </a:solidFill>
              </a:rPr>
              <a:t>CL</a:t>
            </a:r>
            <a:endParaRPr b="1">
              <a:solidFill>
                <a:schemeClr val="lt1"/>
              </a:solidFill>
            </a:endParaRPr>
          </a:p>
          <a:p>
            <a:pPr marL="0" lvl="0" indent="0" algn="l" rtl="0">
              <a:spcBef>
                <a:spcPts val="0"/>
              </a:spcBef>
              <a:spcAft>
                <a:spcPts val="0"/>
              </a:spcAft>
              <a:buNone/>
            </a:pPr>
            <a:r>
              <a:rPr lang="en">
                <a:solidFill>
                  <a:schemeClr val="lt1"/>
                </a:solidFill>
                <a:latin typeface="Corbel"/>
                <a:ea typeface="Corbel"/>
                <a:cs typeface="Corbel"/>
                <a:sym typeface="Corbel"/>
              </a:rPr>
              <a:t> </a:t>
            </a:r>
            <a:endParaRPr>
              <a:solidFill>
                <a:schemeClr val="lt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962"/>
        <p:cNvGrpSpPr/>
        <p:nvPr/>
      </p:nvGrpSpPr>
      <p:grpSpPr>
        <a:xfrm>
          <a:off x="0" y="0"/>
          <a:ext cx="0" cy="0"/>
          <a:chOff x="0" y="0"/>
          <a:chExt cx="0" cy="0"/>
        </a:xfrm>
      </p:grpSpPr>
      <p:pic>
        <p:nvPicPr>
          <p:cNvPr id="963" name="Google Shape;963;p108"/>
          <p:cNvPicPr preferRelativeResize="0"/>
          <p:nvPr/>
        </p:nvPicPr>
        <p:blipFill>
          <a:blip r:embed="rId3">
            <a:alphaModFix/>
          </a:blip>
          <a:stretch>
            <a:fillRect/>
          </a:stretch>
        </p:blipFill>
        <p:spPr>
          <a:xfrm>
            <a:off x="1299499" y="609600"/>
            <a:ext cx="6976650" cy="4033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967"/>
        <p:cNvGrpSpPr/>
        <p:nvPr/>
      </p:nvGrpSpPr>
      <p:grpSpPr>
        <a:xfrm>
          <a:off x="0" y="0"/>
          <a:ext cx="0" cy="0"/>
          <a:chOff x="0" y="0"/>
          <a:chExt cx="0" cy="0"/>
        </a:xfrm>
      </p:grpSpPr>
      <p:sp>
        <p:nvSpPr>
          <p:cNvPr id="968" name="Google Shape;968;p109"/>
          <p:cNvSpPr txBox="1">
            <a:spLocks noGrp="1"/>
          </p:cNvSpPr>
          <p:nvPr>
            <p:ph type="title"/>
          </p:nvPr>
        </p:nvSpPr>
        <p:spPr>
          <a:xfrm>
            <a:off x="136023" y="-268150"/>
            <a:ext cx="87738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500" b="1">
                <a:latin typeface="Arial"/>
                <a:ea typeface="Arial"/>
                <a:cs typeface="Arial"/>
                <a:sym typeface="Arial"/>
              </a:rPr>
              <a:t>Predicting Network’s Behavior at Scale</a:t>
            </a:r>
            <a:endParaRPr sz="3500" b="1">
              <a:latin typeface="Arial"/>
              <a:ea typeface="Arial"/>
              <a:cs typeface="Arial"/>
              <a:sym typeface="Arial"/>
            </a:endParaRPr>
          </a:p>
        </p:txBody>
      </p:sp>
      <p:sp>
        <p:nvSpPr>
          <p:cNvPr id="969" name="Google Shape;969;p109"/>
          <p:cNvSpPr txBox="1">
            <a:spLocks noGrp="1"/>
          </p:cNvSpPr>
          <p:nvPr>
            <p:ph type="body" idx="4294967295"/>
          </p:nvPr>
        </p:nvSpPr>
        <p:spPr>
          <a:xfrm>
            <a:off x="575100" y="1028700"/>
            <a:ext cx="7993800" cy="3768300"/>
          </a:xfrm>
          <a:prstGeom prst="rect">
            <a:avLst/>
          </a:prstGeom>
        </p:spPr>
        <p:txBody>
          <a:bodyPr spcFirstLastPara="1" wrap="square" lIns="91425" tIns="45700" rIns="91425" bIns="45700" anchor="t" anchorCtr="0">
            <a:normAutofit/>
          </a:bodyPr>
          <a:lstStyle/>
          <a:p>
            <a:pPr marL="457200" lvl="0" indent="0" algn="l" rtl="0">
              <a:lnSpc>
                <a:spcPct val="200000"/>
              </a:lnSpc>
              <a:spcBef>
                <a:spcPts val="1800"/>
              </a:spcBef>
              <a:spcAft>
                <a:spcPts val="0"/>
              </a:spcAft>
              <a:buNone/>
            </a:pPr>
            <a:endParaRPr>
              <a:latin typeface="Arial"/>
              <a:ea typeface="Arial"/>
              <a:cs typeface="Arial"/>
              <a:sym typeface="Arial"/>
            </a:endParaRPr>
          </a:p>
          <a:p>
            <a:pPr marL="457200" lvl="0" indent="-381000" algn="l" rtl="0">
              <a:lnSpc>
                <a:spcPct val="200000"/>
              </a:lnSpc>
              <a:spcBef>
                <a:spcPts val="1800"/>
              </a:spcBef>
              <a:spcAft>
                <a:spcPts val="0"/>
              </a:spcAft>
              <a:buClr>
                <a:schemeClr val="lt1"/>
              </a:buClr>
              <a:buSzPts val="2400"/>
              <a:buFont typeface="Arial"/>
              <a:buChar char="•"/>
            </a:pPr>
            <a:r>
              <a:rPr lang="en">
                <a:solidFill>
                  <a:schemeClr val="accent3"/>
                </a:solidFill>
                <a:latin typeface="Arial"/>
                <a:ea typeface="Arial"/>
                <a:cs typeface="Arial"/>
                <a:sym typeface="Arial"/>
              </a:rPr>
              <a:t>“Closed-box” predictions (empirical scaling laws)</a:t>
            </a:r>
            <a:endParaRPr>
              <a:solidFill>
                <a:schemeClr val="accent3"/>
              </a:solidFill>
              <a:latin typeface="Arial"/>
              <a:ea typeface="Arial"/>
              <a:cs typeface="Arial"/>
              <a:sym typeface="Arial"/>
            </a:endParaRPr>
          </a:p>
          <a:p>
            <a:pPr marL="457200" lvl="0" indent="-381000" algn="l" rtl="0">
              <a:lnSpc>
                <a:spcPct val="200000"/>
              </a:lnSpc>
              <a:spcBef>
                <a:spcPts val="0"/>
              </a:spcBef>
              <a:spcAft>
                <a:spcPts val="0"/>
              </a:spcAft>
              <a:buClr>
                <a:schemeClr val="lt1"/>
              </a:buClr>
              <a:buSzPts val="2400"/>
              <a:buFont typeface="Arial"/>
              <a:buChar char="•"/>
            </a:pPr>
            <a:r>
              <a:rPr lang="en">
                <a:latin typeface="Arial"/>
                <a:ea typeface="Arial"/>
                <a:cs typeface="Arial"/>
                <a:sym typeface="Arial"/>
              </a:rPr>
              <a:t>“Open-box” predictions (observing learning dynamics)</a:t>
            </a:r>
            <a:endParaRPr>
              <a:solidFill>
                <a:schemeClr val="accent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5"/>
          <p:cNvSpPr txBox="1"/>
          <p:nvPr/>
        </p:nvSpPr>
        <p:spPr>
          <a:xfrm>
            <a:off x="308300" y="170775"/>
            <a:ext cx="8635500" cy="11022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 sz="3000" b="1">
                <a:solidFill>
                  <a:schemeClr val="lt1"/>
                </a:solidFill>
              </a:rPr>
              <a:t>Neural Scaling Revolution:</a:t>
            </a:r>
            <a:endParaRPr sz="3000" b="1">
              <a:solidFill>
                <a:schemeClr val="lt1"/>
              </a:solidFill>
            </a:endParaRPr>
          </a:p>
          <a:p>
            <a:pPr marL="0" marR="0" lvl="0" indent="0" algn="l" rtl="0">
              <a:lnSpc>
                <a:spcPct val="80000"/>
              </a:lnSpc>
              <a:spcBef>
                <a:spcPts val="0"/>
              </a:spcBef>
              <a:spcAft>
                <a:spcPts val="0"/>
              </a:spcAft>
              <a:buNone/>
            </a:pPr>
            <a:r>
              <a:rPr lang="en" sz="3000" b="1">
                <a:solidFill>
                  <a:schemeClr val="lt1"/>
                </a:solidFill>
              </a:rPr>
              <a:t>One path to solve them all?</a:t>
            </a:r>
            <a:r>
              <a:rPr lang="en" sz="5200">
                <a:solidFill>
                  <a:schemeClr val="lt1"/>
                </a:solidFill>
                <a:latin typeface="Corbel"/>
                <a:ea typeface="Corbel"/>
                <a:cs typeface="Corbel"/>
                <a:sym typeface="Corbel"/>
              </a:rPr>
              <a:t>  </a:t>
            </a:r>
            <a:endParaRPr sz="5200">
              <a:solidFill>
                <a:schemeClr val="lt1"/>
              </a:solidFill>
              <a:latin typeface="Corbel"/>
              <a:ea typeface="Corbel"/>
              <a:cs typeface="Corbel"/>
              <a:sym typeface="Corbel"/>
            </a:endParaRPr>
          </a:p>
        </p:txBody>
      </p:sp>
      <p:pic>
        <p:nvPicPr>
          <p:cNvPr id="498" name="Google Shape;498;p65"/>
          <p:cNvPicPr preferRelativeResize="0"/>
          <p:nvPr/>
        </p:nvPicPr>
        <p:blipFill>
          <a:blip r:embed="rId3">
            <a:alphaModFix/>
          </a:blip>
          <a:stretch>
            <a:fillRect/>
          </a:stretch>
        </p:blipFill>
        <p:spPr>
          <a:xfrm>
            <a:off x="499841" y="1334747"/>
            <a:ext cx="6548985" cy="3605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973"/>
        <p:cNvGrpSpPr/>
        <p:nvPr/>
      </p:nvGrpSpPr>
      <p:grpSpPr>
        <a:xfrm>
          <a:off x="0" y="0"/>
          <a:ext cx="0" cy="0"/>
          <a:chOff x="0" y="0"/>
          <a:chExt cx="0" cy="0"/>
        </a:xfrm>
      </p:grpSpPr>
      <p:sp>
        <p:nvSpPr>
          <p:cNvPr id="974" name="Google Shape;974;p110"/>
          <p:cNvSpPr txBox="1"/>
          <p:nvPr/>
        </p:nvSpPr>
        <p:spPr>
          <a:xfrm>
            <a:off x="261375" y="-517150"/>
            <a:ext cx="8751600" cy="2097000"/>
          </a:xfrm>
          <a:prstGeom prst="rect">
            <a:avLst/>
          </a:prstGeom>
          <a:noFill/>
          <a:ln>
            <a:noFill/>
          </a:ln>
          <a:effectLst>
            <a:outerShdw blurRad="127000" dist="27042" dir="1106097" rotWithShape="0">
              <a:srgbClr val="000000"/>
            </a:outerShdw>
          </a:effectLst>
        </p:spPr>
        <p:txBody>
          <a:bodyPr spcFirstLastPara="1" wrap="square" lIns="19050" tIns="19050" rIns="19050" bIns="19050" anchor="b" anchorCtr="0">
            <a:noAutofit/>
          </a:bodyPr>
          <a:lstStyle/>
          <a:p>
            <a:pPr marL="0" lvl="0" indent="0" algn="l" rtl="0">
              <a:lnSpc>
                <a:spcPct val="115000"/>
              </a:lnSpc>
              <a:spcBef>
                <a:spcPts val="1000"/>
              </a:spcBef>
              <a:spcAft>
                <a:spcPts val="0"/>
              </a:spcAft>
              <a:buClr>
                <a:schemeClr val="dk1"/>
              </a:buClr>
              <a:buSzPts val="1100"/>
              <a:buFont typeface="Arial"/>
              <a:buNone/>
            </a:pPr>
            <a:r>
              <a:rPr lang="en" sz="3500" b="1">
                <a:solidFill>
                  <a:schemeClr val="lt1"/>
                </a:solidFill>
              </a:rPr>
              <a:t>CERC in Autonomous AI Lab</a:t>
            </a:r>
            <a:endParaRPr sz="3500" b="1">
              <a:solidFill>
                <a:schemeClr val="lt1"/>
              </a:solidFill>
            </a:endParaRPr>
          </a:p>
          <a:p>
            <a:pPr marL="0" lvl="0" indent="0" algn="ctr" rtl="0">
              <a:lnSpc>
                <a:spcPct val="140000"/>
              </a:lnSpc>
              <a:spcBef>
                <a:spcPts val="0"/>
              </a:spcBef>
              <a:spcAft>
                <a:spcPts val="0"/>
              </a:spcAft>
              <a:buSzPts val="865"/>
              <a:buNone/>
            </a:pPr>
            <a:endParaRPr sz="4911" b="1">
              <a:solidFill>
                <a:schemeClr val="lt1"/>
              </a:solidFill>
              <a:latin typeface="Helvetica Neue"/>
              <a:ea typeface="Helvetica Neue"/>
              <a:cs typeface="Helvetica Neue"/>
              <a:sym typeface="Helvetica Neue"/>
            </a:endParaRPr>
          </a:p>
        </p:txBody>
      </p:sp>
      <p:sp>
        <p:nvSpPr>
          <p:cNvPr id="975" name="Google Shape;975;p110"/>
          <p:cNvSpPr txBox="1">
            <a:spLocks noGrp="1"/>
          </p:cNvSpPr>
          <p:nvPr>
            <p:ph type="body" idx="1"/>
          </p:nvPr>
        </p:nvSpPr>
        <p:spPr>
          <a:xfrm>
            <a:off x="497325" y="988975"/>
            <a:ext cx="8279700" cy="3494100"/>
          </a:xfrm>
          <a:prstGeom prst="rect">
            <a:avLst/>
          </a:prstGeom>
        </p:spPr>
        <p:txBody>
          <a:bodyPr spcFirstLastPara="1" wrap="square" lIns="91425" tIns="45700" rIns="91425" bIns="45700" anchor="t" anchorCtr="0">
            <a:spAutoFit/>
          </a:bodyPr>
          <a:lstStyle/>
          <a:p>
            <a:pPr marL="457200" lvl="0" indent="-393700" algn="l" rtl="0">
              <a:lnSpc>
                <a:spcPct val="150000"/>
              </a:lnSpc>
              <a:spcBef>
                <a:spcPts val="1800"/>
              </a:spcBef>
              <a:spcAft>
                <a:spcPts val="0"/>
              </a:spcAft>
              <a:buSzPts val="2600"/>
              <a:buChar char="•"/>
            </a:pPr>
            <a:r>
              <a:rPr lang="en" sz="2600">
                <a:latin typeface="Arial"/>
                <a:ea typeface="Arial"/>
                <a:cs typeface="Arial"/>
                <a:sym typeface="Arial"/>
              </a:rPr>
              <a:t>Continual learning </a:t>
            </a:r>
            <a:endParaRPr sz="2600">
              <a:latin typeface="Arial"/>
              <a:ea typeface="Arial"/>
              <a:cs typeface="Arial"/>
              <a:sym typeface="Arial"/>
            </a:endParaRPr>
          </a:p>
          <a:p>
            <a:pPr marL="457200" lvl="0" indent="-393700" algn="l" rtl="0">
              <a:lnSpc>
                <a:spcPct val="150000"/>
              </a:lnSpc>
              <a:spcBef>
                <a:spcPts val="0"/>
              </a:spcBef>
              <a:spcAft>
                <a:spcPts val="0"/>
              </a:spcAft>
              <a:buSzPts val="2600"/>
              <a:buChar char="•"/>
            </a:pPr>
            <a:r>
              <a:rPr lang="en" sz="2600">
                <a:latin typeface="Arial"/>
                <a:ea typeface="Arial"/>
                <a:cs typeface="Arial"/>
                <a:sym typeface="Arial"/>
              </a:rPr>
              <a:t>Robust (invariant) predictive models</a:t>
            </a:r>
            <a:endParaRPr sz="2600">
              <a:latin typeface="Arial"/>
              <a:ea typeface="Arial"/>
              <a:cs typeface="Arial"/>
              <a:sym typeface="Arial"/>
            </a:endParaRPr>
          </a:p>
          <a:p>
            <a:pPr marL="457200" lvl="0" indent="-393700" algn="l" rtl="0">
              <a:lnSpc>
                <a:spcPct val="150000"/>
              </a:lnSpc>
              <a:spcBef>
                <a:spcPts val="0"/>
              </a:spcBef>
              <a:spcAft>
                <a:spcPts val="0"/>
              </a:spcAft>
              <a:buSzPts val="2600"/>
              <a:buChar char="•"/>
            </a:pPr>
            <a:r>
              <a:rPr lang="en" sz="2600">
                <a:latin typeface="Arial"/>
                <a:ea typeface="Arial"/>
                <a:cs typeface="Arial"/>
                <a:sym typeface="Arial"/>
              </a:rPr>
              <a:t>OoD Generalization</a:t>
            </a:r>
            <a:endParaRPr sz="2600">
              <a:latin typeface="Arial"/>
              <a:ea typeface="Arial"/>
              <a:cs typeface="Arial"/>
              <a:sym typeface="Arial"/>
            </a:endParaRPr>
          </a:p>
          <a:p>
            <a:pPr marL="457200" lvl="0" indent="-393700" algn="l" rtl="0">
              <a:lnSpc>
                <a:spcPct val="150000"/>
              </a:lnSpc>
              <a:spcBef>
                <a:spcPts val="0"/>
              </a:spcBef>
              <a:spcAft>
                <a:spcPts val="0"/>
              </a:spcAft>
              <a:buSzPts val="2600"/>
              <a:buChar char="•"/>
            </a:pPr>
            <a:r>
              <a:rPr lang="en" sz="2600">
                <a:latin typeface="Arial"/>
                <a:ea typeface="Arial"/>
                <a:cs typeface="Arial"/>
                <a:sym typeface="Arial"/>
              </a:rPr>
              <a:t>Nonlinear dynamical neural systems </a:t>
            </a:r>
            <a:endParaRPr sz="2600">
              <a:latin typeface="Arial"/>
              <a:ea typeface="Arial"/>
              <a:cs typeface="Arial"/>
              <a:sym typeface="Arial"/>
            </a:endParaRPr>
          </a:p>
          <a:p>
            <a:pPr marL="457200" lvl="0" indent="-393700" algn="l" rtl="0">
              <a:lnSpc>
                <a:spcPct val="150000"/>
              </a:lnSpc>
              <a:spcBef>
                <a:spcPts val="0"/>
              </a:spcBef>
              <a:spcAft>
                <a:spcPts val="0"/>
              </a:spcAft>
              <a:buSzPts val="2600"/>
              <a:buChar char="•"/>
            </a:pPr>
            <a:r>
              <a:rPr lang="en" sz="2600">
                <a:latin typeface="Arial"/>
                <a:ea typeface="Arial"/>
                <a:cs typeface="Arial"/>
                <a:sym typeface="Arial"/>
              </a:rPr>
              <a:t>Bio-inspired models of intelligent behavior (Bio-RL)</a:t>
            </a:r>
            <a:endParaRPr sz="2600">
              <a:latin typeface="Arial"/>
              <a:ea typeface="Arial"/>
              <a:cs typeface="Arial"/>
              <a:sym typeface="Arial"/>
            </a:endParaRPr>
          </a:p>
          <a:p>
            <a:pPr marL="457200" lvl="0" indent="-393700" algn="l" rtl="0">
              <a:lnSpc>
                <a:spcPct val="150000"/>
              </a:lnSpc>
              <a:spcBef>
                <a:spcPts val="0"/>
              </a:spcBef>
              <a:spcAft>
                <a:spcPts val="0"/>
              </a:spcAft>
              <a:buClr>
                <a:schemeClr val="accent3"/>
              </a:buClr>
              <a:buSzPts val="2600"/>
              <a:buChar char="•"/>
            </a:pPr>
            <a:r>
              <a:rPr lang="en" sz="2600" b="1">
                <a:solidFill>
                  <a:schemeClr val="accent3"/>
                </a:solidFill>
                <a:latin typeface="Arial"/>
                <a:ea typeface="Arial"/>
                <a:cs typeface="Arial"/>
                <a:sym typeface="Arial"/>
              </a:rPr>
              <a:t>Neural Scaling Laws and Foundation Models</a:t>
            </a:r>
            <a:endParaRPr sz="2600" b="1">
              <a:solidFill>
                <a:schemeClr val="accent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6"/>
          <p:cNvSpPr txBox="1">
            <a:spLocks noGrp="1"/>
          </p:cNvSpPr>
          <p:nvPr>
            <p:ph type="title"/>
          </p:nvPr>
        </p:nvSpPr>
        <p:spPr>
          <a:xfrm>
            <a:off x="221100" y="0"/>
            <a:ext cx="8630100" cy="61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000" b="1">
                <a:latin typeface="Arial"/>
                <a:ea typeface="Arial"/>
                <a:cs typeface="Arial"/>
                <a:sym typeface="Arial"/>
              </a:rPr>
              <a:t>Foundation Models: Jump Towards AGI?</a:t>
            </a:r>
            <a:r>
              <a:rPr lang="en" sz="3000" b="1">
                <a:solidFill>
                  <a:srgbClr val="00FFFF"/>
                </a:solidFill>
                <a:latin typeface="Arial"/>
                <a:ea typeface="Arial"/>
                <a:cs typeface="Arial"/>
                <a:sym typeface="Arial"/>
              </a:rPr>
              <a:t> </a:t>
            </a:r>
            <a:endParaRPr sz="3000" b="1">
              <a:latin typeface="Arial"/>
              <a:ea typeface="Arial"/>
              <a:cs typeface="Arial"/>
              <a:sym typeface="Arial"/>
            </a:endParaRPr>
          </a:p>
        </p:txBody>
      </p:sp>
      <p:sp>
        <p:nvSpPr>
          <p:cNvPr id="504" name="Google Shape;504;p66"/>
          <p:cNvSpPr txBox="1"/>
          <p:nvPr/>
        </p:nvSpPr>
        <p:spPr>
          <a:xfrm>
            <a:off x="221100" y="1205450"/>
            <a:ext cx="2932800" cy="3880500"/>
          </a:xfrm>
          <a:prstGeom prst="rect">
            <a:avLst/>
          </a:prstGeom>
          <a:noFill/>
          <a:ln>
            <a:noFill/>
          </a:ln>
        </p:spPr>
        <p:txBody>
          <a:bodyPr spcFirstLastPara="1" wrap="square" lIns="91425" tIns="91425" rIns="91425" bIns="91425" anchor="t" anchorCtr="0">
            <a:spAutoFit/>
          </a:bodyPr>
          <a:lstStyle/>
          <a:p>
            <a:pPr marL="0" lvl="0" indent="0" algn="just" rtl="0">
              <a:lnSpc>
                <a:spcPct val="130000"/>
              </a:lnSpc>
              <a:spcBef>
                <a:spcPts val="0"/>
              </a:spcBef>
              <a:spcAft>
                <a:spcPts val="0"/>
              </a:spcAft>
              <a:buNone/>
            </a:pPr>
            <a:r>
              <a:rPr lang="en" sz="2000" b="1">
                <a:solidFill>
                  <a:schemeClr val="lt1"/>
                </a:solidFill>
              </a:rPr>
              <a:t>“Train </a:t>
            </a:r>
            <a:r>
              <a:rPr lang="en" sz="2000" b="1">
                <a:solidFill>
                  <a:srgbClr val="00FFFF"/>
                </a:solidFill>
              </a:rPr>
              <a:t>one model </a:t>
            </a:r>
            <a:r>
              <a:rPr lang="en" sz="2000" b="1">
                <a:solidFill>
                  <a:schemeClr val="lt1"/>
                </a:solidFill>
              </a:rPr>
              <a:t>on a</a:t>
            </a:r>
            <a:r>
              <a:rPr lang="en" sz="2000" b="1">
                <a:solidFill>
                  <a:srgbClr val="00FFFF"/>
                </a:solidFill>
              </a:rPr>
              <a:t> huge amount of data </a:t>
            </a:r>
            <a:r>
              <a:rPr lang="en" sz="2000" b="1">
                <a:solidFill>
                  <a:schemeClr val="lt1"/>
                </a:solidFill>
              </a:rPr>
              <a:t>and</a:t>
            </a:r>
            <a:r>
              <a:rPr lang="en" sz="2000" b="1">
                <a:solidFill>
                  <a:srgbClr val="00FFFF"/>
                </a:solidFill>
              </a:rPr>
              <a:t> </a:t>
            </a:r>
            <a:r>
              <a:rPr lang="en" sz="2000" b="1">
                <a:solidFill>
                  <a:schemeClr val="lt1"/>
                </a:solidFill>
              </a:rPr>
              <a:t>adapt it to</a:t>
            </a:r>
            <a:r>
              <a:rPr lang="en" sz="2000" b="1">
                <a:solidFill>
                  <a:srgbClr val="00FFFF"/>
                </a:solidFill>
              </a:rPr>
              <a:t> many applications. </a:t>
            </a:r>
            <a:endParaRPr sz="2000" b="1">
              <a:solidFill>
                <a:srgbClr val="00FFFF"/>
              </a:solidFill>
            </a:endParaRPr>
          </a:p>
          <a:p>
            <a:pPr marL="0" lvl="0" indent="0" algn="just" rtl="0">
              <a:lnSpc>
                <a:spcPct val="130000"/>
              </a:lnSpc>
              <a:spcBef>
                <a:spcPts val="200"/>
              </a:spcBef>
              <a:spcAft>
                <a:spcPts val="0"/>
              </a:spcAft>
              <a:buNone/>
            </a:pPr>
            <a:r>
              <a:rPr lang="en" sz="2000" b="1">
                <a:solidFill>
                  <a:schemeClr val="lt1"/>
                </a:solidFill>
              </a:rPr>
              <a:t>We call such a model a</a:t>
            </a:r>
            <a:r>
              <a:rPr lang="en" sz="2000" b="1">
                <a:solidFill>
                  <a:srgbClr val="00FFFF"/>
                </a:solidFill>
              </a:rPr>
              <a:t> foundation model</a:t>
            </a:r>
            <a:r>
              <a:rPr lang="en" sz="2000" b="1">
                <a:solidFill>
                  <a:schemeClr val="lt1"/>
                </a:solidFill>
              </a:rPr>
              <a:t>.”</a:t>
            </a:r>
            <a:endParaRPr sz="2000" b="1">
              <a:solidFill>
                <a:schemeClr val="lt1"/>
              </a:solidFill>
            </a:endParaRPr>
          </a:p>
          <a:p>
            <a:pPr marL="0" lvl="0" indent="0" algn="just" rtl="0">
              <a:lnSpc>
                <a:spcPct val="115000"/>
              </a:lnSpc>
              <a:spcBef>
                <a:spcPts val="200"/>
              </a:spcBef>
              <a:spcAft>
                <a:spcPts val="0"/>
              </a:spcAft>
              <a:buNone/>
            </a:pPr>
            <a:endParaRPr sz="2000">
              <a:solidFill>
                <a:srgbClr val="00FFFF"/>
              </a:solidFill>
            </a:endParaRPr>
          </a:p>
          <a:p>
            <a:pPr marL="0" lvl="0" indent="0" algn="just" rtl="0">
              <a:lnSpc>
                <a:spcPct val="115000"/>
              </a:lnSpc>
              <a:spcBef>
                <a:spcPts val="200"/>
              </a:spcBef>
              <a:spcAft>
                <a:spcPts val="200"/>
              </a:spcAft>
              <a:buNone/>
            </a:pPr>
            <a:r>
              <a:rPr lang="en" sz="1700">
                <a:solidFill>
                  <a:schemeClr val="lt1"/>
                </a:solidFill>
              </a:rPr>
              <a:t>CEFM: Stanford’s Center for Research on Foundation Models </a:t>
            </a:r>
            <a:endParaRPr sz="1900">
              <a:solidFill>
                <a:schemeClr val="lt1"/>
              </a:solidFill>
            </a:endParaRPr>
          </a:p>
        </p:txBody>
      </p:sp>
      <p:sp>
        <p:nvSpPr>
          <p:cNvPr id="505" name="Google Shape;505;p66"/>
          <p:cNvSpPr txBox="1"/>
          <p:nvPr/>
        </p:nvSpPr>
        <p:spPr>
          <a:xfrm>
            <a:off x="3421500" y="4631475"/>
            <a:ext cx="5594100" cy="431100"/>
          </a:xfrm>
          <a:prstGeom prst="rect">
            <a:avLst/>
          </a:prstGeom>
          <a:noFill/>
          <a:ln>
            <a:noFill/>
          </a:ln>
        </p:spPr>
        <p:txBody>
          <a:bodyPr spcFirstLastPara="1" wrap="square" lIns="91425" tIns="91425" rIns="91425" bIns="91425" anchor="t" anchorCtr="0">
            <a:spAutoFit/>
          </a:bodyPr>
          <a:lstStyle/>
          <a:p>
            <a:pPr marL="190500" lvl="0" indent="0" algn="l" rtl="0">
              <a:lnSpc>
                <a:spcPct val="91283"/>
              </a:lnSpc>
              <a:spcBef>
                <a:spcPts val="600"/>
              </a:spcBef>
              <a:spcAft>
                <a:spcPts val="900"/>
              </a:spcAft>
              <a:buNone/>
            </a:pPr>
            <a:r>
              <a:rPr lang="en" sz="1600">
                <a:solidFill>
                  <a:schemeClr val="lt1"/>
                </a:solidFill>
              </a:rPr>
              <a:t>“On the Opportunities and Risks of Foundation Models”</a:t>
            </a:r>
            <a:endParaRPr sz="1600">
              <a:solidFill>
                <a:schemeClr val="lt1"/>
              </a:solidFill>
            </a:endParaRPr>
          </a:p>
        </p:txBody>
      </p:sp>
      <p:pic>
        <p:nvPicPr>
          <p:cNvPr id="506" name="Google Shape;506;p66"/>
          <p:cNvPicPr preferRelativeResize="0"/>
          <p:nvPr/>
        </p:nvPicPr>
        <p:blipFill>
          <a:blip r:embed="rId3">
            <a:alphaModFix/>
          </a:blip>
          <a:stretch>
            <a:fillRect/>
          </a:stretch>
        </p:blipFill>
        <p:spPr>
          <a:xfrm>
            <a:off x="3361863" y="1564575"/>
            <a:ext cx="5594075" cy="3066900"/>
          </a:xfrm>
          <a:prstGeom prst="rect">
            <a:avLst/>
          </a:prstGeom>
          <a:noFill/>
          <a:ln>
            <a:noFill/>
          </a:ln>
        </p:spPr>
      </p:pic>
      <p:sp>
        <p:nvSpPr>
          <p:cNvPr id="507" name="Google Shape;507;p66"/>
          <p:cNvSpPr txBox="1"/>
          <p:nvPr/>
        </p:nvSpPr>
        <p:spPr>
          <a:xfrm>
            <a:off x="3840350" y="1087575"/>
            <a:ext cx="4756200" cy="477000"/>
          </a:xfrm>
          <a:prstGeom prst="rect">
            <a:avLst/>
          </a:prstGeom>
          <a:noFill/>
          <a:ln>
            <a:noFill/>
          </a:ln>
        </p:spPr>
        <p:txBody>
          <a:bodyPr spcFirstLastPara="1" wrap="square" lIns="91425" tIns="91425" rIns="91425" bIns="91425" anchor="t" anchorCtr="0">
            <a:spAutoFit/>
          </a:bodyPr>
          <a:lstStyle/>
          <a:p>
            <a:pPr marL="190500" lvl="0" indent="0" algn="l" rtl="0">
              <a:lnSpc>
                <a:spcPct val="91283"/>
              </a:lnSpc>
              <a:spcBef>
                <a:spcPts val="600"/>
              </a:spcBef>
              <a:spcAft>
                <a:spcPts val="900"/>
              </a:spcAft>
              <a:buNone/>
            </a:pPr>
            <a:r>
              <a:rPr lang="en" sz="1900">
                <a:solidFill>
                  <a:schemeClr val="lt1"/>
                </a:solidFill>
              </a:rPr>
              <a:t>Application example: healthcare</a:t>
            </a:r>
            <a:endParaRPr sz="19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7"/>
          <p:cNvSpPr txBox="1">
            <a:spLocks noGrp="1"/>
          </p:cNvSpPr>
          <p:nvPr>
            <p:ph type="title"/>
          </p:nvPr>
        </p:nvSpPr>
        <p:spPr>
          <a:xfrm>
            <a:off x="283148" y="-239100"/>
            <a:ext cx="8447400" cy="102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 sz="3000" b="1">
                <a:latin typeface="Arial"/>
                <a:ea typeface="Arial"/>
                <a:cs typeface="Arial"/>
                <a:sym typeface="Arial"/>
              </a:rPr>
              <a:t>“Cambrian Explosion” of Large-Scale Models </a:t>
            </a:r>
            <a:endParaRPr sz="3000" b="1">
              <a:latin typeface="Arial"/>
              <a:ea typeface="Arial"/>
              <a:cs typeface="Arial"/>
              <a:sym typeface="Arial"/>
            </a:endParaRPr>
          </a:p>
        </p:txBody>
      </p:sp>
      <p:sp>
        <p:nvSpPr>
          <p:cNvPr id="513" name="Google Shape;513;p67"/>
          <p:cNvSpPr txBox="1"/>
          <p:nvPr/>
        </p:nvSpPr>
        <p:spPr>
          <a:xfrm>
            <a:off x="384650" y="1002900"/>
            <a:ext cx="7948200" cy="4140600"/>
          </a:xfrm>
          <a:prstGeom prst="rect">
            <a:avLst/>
          </a:prstGeom>
          <a:noFill/>
          <a:ln>
            <a:noFill/>
          </a:ln>
        </p:spPr>
        <p:txBody>
          <a:bodyPr spcFirstLastPara="1" wrap="square" lIns="91425" tIns="91425" rIns="91425" bIns="91425" anchor="t" anchorCtr="0">
            <a:spAutoFit/>
          </a:bodyPr>
          <a:lstStyle/>
          <a:p>
            <a:pPr marL="457200" lvl="0" indent="-349250" algn="l" rtl="0">
              <a:lnSpc>
                <a:spcPct val="200000"/>
              </a:lnSpc>
              <a:spcBef>
                <a:spcPts val="0"/>
              </a:spcBef>
              <a:spcAft>
                <a:spcPts val="0"/>
              </a:spcAft>
              <a:buClr>
                <a:schemeClr val="lt1"/>
              </a:buClr>
              <a:buSzPts val="1900"/>
              <a:buChar char="●"/>
            </a:pPr>
            <a:r>
              <a:rPr lang="en" sz="1900">
                <a:solidFill>
                  <a:schemeClr val="lt1"/>
                </a:solidFill>
              </a:rPr>
              <a:t>GPT-3: natural language model  (May 2020)</a:t>
            </a:r>
            <a:endParaRPr sz="1900">
              <a:solidFill>
                <a:schemeClr val="lt1"/>
              </a:solidFill>
            </a:endParaRPr>
          </a:p>
          <a:p>
            <a:pPr marL="457200" lvl="0" indent="-349250" algn="l" rtl="0">
              <a:lnSpc>
                <a:spcPct val="200000"/>
              </a:lnSpc>
              <a:spcBef>
                <a:spcPts val="0"/>
              </a:spcBef>
              <a:spcAft>
                <a:spcPts val="0"/>
              </a:spcAft>
              <a:buClr>
                <a:schemeClr val="lt1"/>
              </a:buClr>
              <a:buSzPts val="1900"/>
              <a:buChar char="●"/>
            </a:pPr>
            <a:r>
              <a:rPr lang="en" sz="1900">
                <a:solidFill>
                  <a:schemeClr val="lt1"/>
                </a:solidFill>
              </a:rPr>
              <a:t>CLIP: image to text (Jan 2021)</a:t>
            </a:r>
            <a:endParaRPr sz="1900">
              <a:solidFill>
                <a:schemeClr val="lt1"/>
              </a:solidFill>
            </a:endParaRPr>
          </a:p>
          <a:p>
            <a:pPr marL="457200" lvl="0" indent="-349250" algn="l" rtl="0">
              <a:lnSpc>
                <a:spcPct val="200000"/>
              </a:lnSpc>
              <a:spcBef>
                <a:spcPts val="0"/>
              </a:spcBef>
              <a:spcAft>
                <a:spcPts val="0"/>
              </a:spcAft>
              <a:buClr>
                <a:schemeClr val="lt1"/>
              </a:buClr>
              <a:buSzPts val="1900"/>
              <a:buChar char="●"/>
            </a:pPr>
            <a:r>
              <a:rPr lang="en" sz="1900">
                <a:solidFill>
                  <a:schemeClr val="lt1"/>
                </a:solidFill>
              </a:rPr>
              <a:t>DALL-E:  text to image (Jan 2021) </a:t>
            </a:r>
            <a:endParaRPr sz="1900">
              <a:solidFill>
                <a:schemeClr val="lt1"/>
              </a:solidFill>
            </a:endParaRPr>
          </a:p>
          <a:p>
            <a:pPr marL="457200" lvl="0" indent="-349250" algn="l" rtl="0">
              <a:lnSpc>
                <a:spcPct val="200000"/>
              </a:lnSpc>
              <a:spcBef>
                <a:spcPts val="0"/>
              </a:spcBef>
              <a:spcAft>
                <a:spcPts val="0"/>
              </a:spcAft>
              <a:buClr>
                <a:schemeClr val="lt1"/>
              </a:buClr>
              <a:buSzPts val="1900"/>
              <a:buChar char="●"/>
            </a:pPr>
            <a:r>
              <a:rPr lang="en" sz="1900">
                <a:solidFill>
                  <a:schemeClr val="lt1"/>
                </a:solidFill>
              </a:rPr>
              <a:t>Copilot/Codex: code-generation (Sept 2021), </a:t>
            </a:r>
            <a:endParaRPr sz="1900">
              <a:solidFill>
                <a:schemeClr val="lt1"/>
              </a:solidFill>
            </a:endParaRPr>
          </a:p>
          <a:p>
            <a:pPr marL="457200" lvl="0" indent="-349250" algn="l" rtl="0">
              <a:lnSpc>
                <a:spcPct val="200000"/>
              </a:lnSpc>
              <a:spcBef>
                <a:spcPts val="0"/>
              </a:spcBef>
              <a:spcAft>
                <a:spcPts val="0"/>
              </a:spcAft>
              <a:buClr>
                <a:schemeClr val="lt1"/>
              </a:buClr>
              <a:buSzPts val="1900"/>
              <a:buChar char="●"/>
            </a:pPr>
            <a:r>
              <a:rPr lang="en" sz="1900">
                <a:solidFill>
                  <a:schemeClr val="lt1"/>
                </a:solidFill>
              </a:rPr>
              <a:t>StableDiffusion: text to image (Aug 2022)</a:t>
            </a:r>
            <a:endParaRPr sz="1900">
              <a:solidFill>
                <a:schemeClr val="lt1"/>
              </a:solidFill>
            </a:endParaRPr>
          </a:p>
          <a:p>
            <a:pPr marL="457200" lvl="0" indent="-349250" algn="l" rtl="0">
              <a:lnSpc>
                <a:spcPct val="200000"/>
              </a:lnSpc>
              <a:spcBef>
                <a:spcPts val="0"/>
              </a:spcBef>
              <a:spcAft>
                <a:spcPts val="0"/>
              </a:spcAft>
              <a:buClr>
                <a:schemeClr val="lt1"/>
              </a:buClr>
              <a:buSzPts val="1900"/>
              <a:buChar char="●"/>
            </a:pPr>
            <a:r>
              <a:rPr lang="en" sz="1900">
                <a:solidFill>
                  <a:schemeClr val="lt1"/>
                </a:solidFill>
              </a:rPr>
              <a:t>GPT-4, ChatGPT, LLaMA, etc (2023 + )</a:t>
            </a:r>
            <a:endParaRPr sz="1900">
              <a:solidFill>
                <a:schemeClr val="lt1"/>
              </a:solidFill>
            </a:endParaRPr>
          </a:p>
          <a:p>
            <a:pPr marL="457200" lvl="0" indent="0" algn="l" rtl="0">
              <a:spcBef>
                <a:spcPts val="0"/>
              </a:spcBef>
              <a:spcAft>
                <a:spcPts val="0"/>
              </a:spcAft>
              <a:buNone/>
            </a:pPr>
            <a:endParaRPr sz="2900">
              <a:solidFill>
                <a:schemeClr val="lt1"/>
              </a:solidFill>
              <a:latin typeface="Corbel"/>
              <a:ea typeface="Corbel"/>
              <a:cs typeface="Corbel"/>
              <a:sym typeface="Corbel"/>
            </a:endParaRPr>
          </a:p>
        </p:txBody>
      </p:sp>
      <p:pic>
        <p:nvPicPr>
          <p:cNvPr id="514" name="Google Shape;514;p67"/>
          <p:cNvPicPr preferRelativeResize="0"/>
          <p:nvPr/>
        </p:nvPicPr>
        <p:blipFill>
          <a:blip r:embed="rId3">
            <a:alphaModFix/>
          </a:blip>
          <a:stretch>
            <a:fillRect/>
          </a:stretch>
        </p:blipFill>
        <p:spPr>
          <a:xfrm>
            <a:off x="5701825" y="939050"/>
            <a:ext cx="3323727" cy="1532951"/>
          </a:xfrm>
          <a:prstGeom prst="rect">
            <a:avLst/>
          </a:prstGeom>
          <a:noFill/>
          <a:ln>
            <a:noFill/>
          </a:ln>
        </p:spPr>
      </p:pic>
      <p:pic>
        <p:nvPicPr>
          <p:cNvPr id="515" name="Google Shape;515;p67"/>
          <p:cNvPicPr preferRelativeResize="0"/>
          <p:nvPr/>
        </p:nvPicPr>
        <p:blipFill>
          <a:blip r:embed="rId4">
            <a:alphaModFix/>
          </a:blip>
          <a:stretch>
            <a:fillRect/>
          </a:stretch>
        </p:blipFill>
        <p:spPr>
          <a:xfrm>
            <a:off x="6401524" y="2621450"/>
            <a:ext cx="2398989" cy="18998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8"/>
          <p:cNvSpPr txBox="1">
            <a:spLocks noGrp="1"/>
          </p:cNvSpPr>
          <p:nvPr>
            <p:ph type="title"/>
          </p:nvPr>
        </p:nvSpPr>
        <p:spPr>
          <a:xfrm>
            <a:off x="101700" y="59125"/>
            <a:ext cx="8940600" cy="5979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 sz="2700" b="1">
                <a:latin typeface="Arial"/>
                <a:ea typeface="Arial"/>
                <a:cs typeface="Arial"/>
                <a:sym typeface="Arial"/>
              </a:rPr>
              <a:t>GPT-3: Generative Pre-trained Transformer (3rd gen) </a:t>
            </a:r>
            <a:endParaRPr sz="2700" b="1">
              <a:latin typeface="Arial"/>
              <a:ea typeface="Arial"/>
              <a:cs typeface="Arial"/>
              <a:sym typeface="Arial"/>
            </a:endParaRPr>
          </a:p>
        </p:txBody>
      </p:sp>
      <p:pic>
        <p:nvPicPr>
          <p:cNvPr id="521" name="Google Shape;521;p68"/>
          <p:cNvPicPr preferRelativeResize="0"/>
          <p:nvPr/>
        </p:nvPicPr>
        <p:blipFill>
          <a:blip r:embed="rId3">
            <a:alphaModFix/>
          </a:blip>
          <a:stretch>
            <a:fillRect/>
          </a:stretch>
        </p:blipFill>
        <p:spPr>
          <a:xfrm>
            <a:off x="4445550" y="842238"/>
            <a:ext cx="4406600" cy="3614900"/>
          </a:xfrm>
          <a:prstGeom prst="rect">
            <a:avLst/>
          </a:prstGeom>
          <a:noFill/>
          <a:ln>
            <a:noFill/>
          </a:ln>
        </p:spPr>
      </p:pic>
      <p:sp>
        <p:nvSpPr>
          <p:cNvPr id="522" name="Google Shape;522;p68"/>
          <p:cNvSpPr txBox="1"/>
          <p:nvPr/>
        </p:nvSpPr>
        <p:spPr>
          <a:xfrm>
            <a:off x="101700" y="4254450"/>
            <a:ext cx="8940600" cy="792300"/>
          </a:xfrm>
          <a:prstGeom prst="rect">
            <a:avLst/>
          </a:prstGeom>
          <a:noFill/>
          <a:ln>
            <a:noFill/>
          </a:ln>
        </p:spPr>
        <p:txBody>
          <a:bodyPr spcFirstLastPara="1" wrap="square" lIns="91425" tIns="91425" rIns="91425" bIns="91425" anchor="t" anchorCtr="0">
            <a:spAutoFit/>
          </a:bodyPr>
          <a:lstStyle/>
          <a:p>
            <a:pPr marL="0" lvl="0" indent="0" algn="l" rtl="0">
              <a:lnSpc>
                <a:spcPct val="182608"/>
              </a:lnSpc>
              <a:spcBef>
                <a:spcPts val="1400"/>
              </a:spcBef>
              <a:spcAft>
                <a:spcPts val="0"/>
              </a:spcAft>
              <a:buNone/>
            </a:pPr>
            <a:r>
              <a:rPr lang="en" sz="1305" b="1" u="sng" dirty="0">
                <a:solidFill>
                  <a:schemeClr val="lt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GPT-3: The New Mighty Language Model from OpenAI</a:t>
            </a:r>
            <a:r>
              <a:rPr lang="en" sz="100" dirty="0">
                <a:solidFill>
                  <a:schemeClr val="lt1"/>
                </a:solidFill>
              </a:rPr>
              <a:t>,        </a:t>
            </a:r>
            <a:r>
              <a:rPr lang="en" dirty="0">
                <a:solidFill>
                  <a:schemeClr val="lt1"/>
                </a:solidFill>
              </a:rPr>
              <a:t>(towardsdatascience.com, May 31, 2020)</a:t>
            </a:r>
            <a:endParaRPr dirty="0">
              <a:solidFill>
                <a:schemeClr val="lt1"/>
              </a:solidFill>
            </a:endParaRPr>
          </a:p>
          <a:p>
            <a:pPr marL="0" lvl="0" indent="0" algn="l" rtl="0">
              <a:lnSpc>
                <a:spcPct val="182608"/>
              </a:lnSpc>
              <a:spcBef>
                <a:spcPts val="1400"/>
              </a:spcBef>
              <a:spcAft>
                <a:spcPts val="0"/>
              </a:spcAft>
              <a:buNone/>
            </a:pPr>
            <a:endParaRPr sz="100" dirty="0">
              <a:solidFill>
                <a:schemeClr val="lt1"/>
              </a:solidFill>
            </a:endParaRPr>
          </a:p>
        </p:txBody>
      </p:sp>
      <p:sp>
        <p:nvSpPr>
          <p:cNvPr id="523" name="Google Shape;523;p68"/>
          <p:cNvSpPr txBox="1"/>
          <p:nvPr/>
        </p:nvSpPr>
        <p:spPr>
          <a:xfrm>
            <a:off x="160425" y="407675"/>
            <a:ext cx="4168800" cy="403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r>
              <a:rPr lang="en" sz="1700">
                <a:solidFill>
                  <a:schemeClr val="lt1"/>
                </a:solidFill>
                <a:latin typeface="Roboto"/>
                <a:ea typeface="Roboto"/>
                <a:cs typeface="Roboto"/>
                <a:sym typeface="Roboto"/>
              </a:rPr>
              <a:t>Language model learns:</a:t>
            </a:r>
            <a:endParaRPr sz="1700">
              <a:solidFill>
                <a:schemeClr val="lt1"/>
              </a:solidFill>
              <a:latin typeface="Roboto"/>
              <a:ea typeface="Roboto"/>
              <a:cs typeface="Roboto"/>
              <a:sym typeface="Roboto"/>
            </a:endParaRPr>
          </a:p>
          <a:p>
            <a:pPr marL="457200" lvl="0" indent="0" algn="l" rtl="0">
              <a:lnSpc>
                <a:spcPct val="115000"/>
              </a:lnSpc>
              <a:spcBef>
                <a:spcPts val="1000"/>
              </a:spcBef>
              <a:spcAft>
                <a:spcPts val="0"/>
              </a:spcAft>
              <a:buNone/>
            </a:pPr>
            <a:r>
              <a:rPr lang="en" sz="1700" b="1">
                <a:solidFill>
                  <a:srgbClr val="00FFFF"/>
                </a:solidFill>
                <a:latin typeface="Roboto"/>
                <a:ea typeface="Roboto"/>
                <a:cs typeface="Roboto"/>
                <a:sym typeface="Roboto"/>
              </a:rPr>
              <a:t>P(next word | previous words)</a:t>
            </a:r>
            <a:endParaRPr sz="17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r>
              <a:rPr lang="en" sz="1700">
                <a:solidFill>
                  <a:schemeClr val="lt1"/>
                </a:solidFill>
                <a:latin typeface="Roboto"/>
                <a:ea typeface="Roboto"/>
                <a:cs typeface="Roboto"/>
                <a:sym typeface="Roboto"/>
              </a:rPr>
              <a:t>Task-Agnostic, few-shot learner:              no  task-specific datasets needed to “fine-tune”</a:t>
            </a:r>
            <a:endParaRPr sz="17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r>
              <a:rPr lang="en" sz="1700">
                <a:solidFill>
                  <a:schemeClr val="lt1"/>
                </a:solidFill>
                <a:latin typeface="Roboto"/>
                <a:ea typeface="Roboto"/>
                <a:cs typeface="Roboto"/>
                <a:sym typeface="Roboto"/>
              </a:rPr>
              <a:t>Produces more fluent and human-like text outputs than its (smaller) predecessors</a:t>
            </a:r>
            <a:endParaRPr sz="1700">
              <a:solidFill>
                <a:schemeClr val="lt1"/>
              </a:solidFill>
              <a:latin typeface="Roboto"/>
              <a:ea typeface="Roboto"/>
              <a:cs typeface="Roboto"/>
              <a:sym typeface="Roboto"/>
            </a:endParaRPr>
          </a:p>
          <a:p>
            <a:pPr marL="0" lvl="0" indent="0" algn="l" rtl="0">
              <a:lnSpc>
                <a:spcPct val="115000"/>
              </a:lnSpc>
              <a:spcBef>
                <a:spcPts val="1000"/>
              </a:spcBef>
              <a:spcAft>
                <a:spcPts val="1000"/>
              </a:spcAft>
              <a:buNone/>
            </a:pPr>
            <a:r>
              <a:rPr lang="en" sz="1700" u="sng">
                <a:solidFill>
                  <a:schemeClr val="hlink"/>
                </a:solidFill>
                <a:hlinkClick r:id="rId5"/>
              </a:rPr>
              <a:t>OpenAI GPT-3 Now Open to Public </a:t>
            </a:r>
            <a:r>
              <a:rPr lang="en" sz="1700" u="sng">
                <a:solidFill>
                  <a:schemeClr val="hlink"/>
                </a:solidFill>
                <a:latin typeface="Roboto"/>
                <a:ea typeface="Roboto"/>
                <a:cs typeface="Roboto"/>
                <a:sym typeface="Roboto"/>
                <a:hlinkClick r:id="rId5"/>
              </a:rPr>
              <a:t>via API</a:t>
            </a:r>
            <a:r>
              <a:rPr lang="en" sz="1700">
                <a:solidFill>
                  <a:schemeClr val="lt1"/>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a:t>
            </a:r>
            <a:r>
              <a:rPr lang="en" sz="1600" u="sng">
                <a:solidFill>
                  <a:schemeClr val="hlink"/>
                </a:solidFill>
                <a:hlinkClick r:id="rId5"/>
              </a:rPr>
              <a:t>[FREE]</a:t>
            </a:r>
            <a:r>
              <a:rPr lang="en" sz="1700" u="sng">
                <a:solidFill>
                  <a:schemeClr val="hlink"/>
                </a:solidFill>
                <a:latin typeface="Roboto"/>
                <a:ea typeface="Roboto"/>
                <a:cs typeface="Roboto"/>
                <a:sym typeface="Roboto"/>
                <a:hlinkClick r:id="rId5"/>
              </a:rPr>
              <a:t>  </a:t>
            </a:r>
            <a:endParaRPr sz="1700">
              <a:solidFill>
                <a:schemeClr val="lt1"/>
              </a:solidFill>
              <a:latin typeface="Roboto"/>
              <a:ea typeface="Roboto"/>
              <a:cs typeface="Roboto"/>
              <a:sym typeface="Roboto"/>
            </a:endParaRPr>
          </a:p>
        </p:txBody>
      </p:sp>
      <p:sp>
        <p:nvSpPr>
          <p:cNvPr id="524" name="Google Shape;524;p68"/>
          <p:cNvSpPr txBox="1"/>
          <p:nvPr/>
        </p:nvSpPr>
        <p:spPr>
          <a:xfrm>
            <a:off x="4899300" y="1035700"/>
            <a:ext cx="3249600" cy="967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900" b="1">
                <a:solidFill>
                  <a:srgbClr val="0000FF"/>
                </a:solidFill>
                <a:latin typeface="Roboto"/>
                <a:ea typeface="Roboto"/>
                <a:cs typeface="Roboto"/>
                <a:sym typeface="Roboto"/>
              </a:rPr>
              <a:t>~175B parameters</a:t>
            </a:r>
            <a:endParaRPr sz="1900" b="1">
              <a:solidFill>
                <a:srgbClr val="0000FF"/>
              </a:solidFill>
              <a:latin typeface="Roboto"/>
              <a:ea typeface="Roboto"/>
              <a:cs typeface="Roboto"/>
              <a:sym typeface="Roboto"/>
            </a:endParaRPr>
          </a:p>
          <a:p>
            <a:pPr marL="457200" lvl="0" indent="0" algn="l" rtl="0">
              <a:lnSpc>
                <a:spcPct val="115000"/>
              </a:lnSpc>
              <a:spcBef>
                <a:spcPts val="1200"/>
              </a:spcBef>
              <a:spcAft>
                <a:spcPts val="1200"/>
              </a:spcAft>
              <a:buNone/>
            </a:pPr>
            <a:r>
              <a:rPr lang="en" sz="1900" b="1">
                <a:solidFill>
                  <a:srgbClr val="0000FF"/>
                </a:solidFill>
                <a:latin typeface="Roboto"/>
                <a:ea typeface="Roboto"/>
                <a:cs typeface="Roboto"/>
                <a:sym typeface="Roboto"/>
              </a:rPr>
              <a:t>~45TB of training data </a:t>
            </a:r>
            <a:endParaRPr sz="2600" b="1">
              <a:solidFill>
                <a:srgbClr val="0000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9"/>
          <p:cNvSpPr txBox="1">
            <a:spLocks noGrp="1"/>
          </p:cNvSpPr>
          <p:nvPr>
            <p:ph type="subTitle" idx="4294967295"/>
          </p:nvPr>
        </p:nvSpPr>
        <p:spPr>
          <a:xfrm>
            <a:off x="191925" y="153550"/>
            <a:ext cx="8018100" cy="7926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 sz="3700" b="1"/>
              <a:t>AI &amp; Scaling   </a:t>
            </a:r>
            <a:endParaRPr sz="3700" b="1">
              <a:solidFill>
                <a:schemeClr val="lt1"/>
              </a:solidFill>
            </a:endParaRPr>
          </a:p>
        </p:txBody>
      </p:sp>
      <p:sp>
        <p:nvSpPr>
          <p:cNvPr id="530" name="Google Shape;530;p69"/>
          <p:cNvSpPr txBox="1"/>
          <p:nvPr/>
        </p:nvSpPr>
        <p:spPr>
          <a:xfrm>
            <a:off x="438000" y="1206900"/>
            <a:ext cx="8268000" cy="2171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400"/>
              </a:spcBef>
              <a:spcAft>
                <a:spcPts val="400"/>
              </a:spcAft>
              <a:buNone/>
            </a:pPr>
            <a:r>
              <a:rPr lang="en" sz="2900" i="1">
                <a:solidFill>
                  <a:schemeClr val="lt1"/>
                </a:solidFill>
              </a:rPr>
              <a:t>“The biggest lesson that can be read from 70 years of AI research is that </a:t>
            </a:r>
            <a:r>
              <a:rPr lang="en" sz="2900" i="1" u="sng">
                <a:solidFill>
                  <a:srgbClr val="00FFFF"/>
                </a:solidFill>
              </a:rPr>
              <a:t>general methods that leverage computation are ultimately the most effective</a:t>
            </a:r>
            <a:r>
              <a:rPr lang="en" sz="2900" i="1">
                <a:solidFill>
                  <a:srgbClr val="00FFFF"/>
                </a:solidFill>
              </a:rPr>
              <a:t>,</a:t>
            </a:r>
            <a:r>
              <a:rPr lang="en" sz="2900" i="1">
                <a:solidFill>
                  <a:schemeClr val="lt1"/>
                </a:solidFill>
              </a:rPr>
              <a:t> and by a large margin."</a:t>
            </a:r>
            <a:endParaRPr sz="2400">
              <a:solidFill>
                <a:schemeClr val="lt1"/>
              </a:solidFill>
            </a:endParaRPr>
          </a:p>
        </p:txBody>
      </p:sp>
      <p:sp>
        <p:nvSpPr>
          <p:cNvPr id="531" name="Google Shape;531;p69"/>
          <p:cNvSpPr txBox="1"/>
          <p:nvPr/>
        </p:nvSpPr>
        <p:spPr>
          <a:xfrm>
            <a:off x="2656200" y="3990850"/>
            <a:ext cx="62799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 sz="2100" u="sng">
                <a:solidFill>
                  <a:schemeClr val="lt1"/>
                </a:solidFill>
                <a:hlinkClick r:id="rId3">
                  <a:extLst>
                    <a:ext uri="{A12FA001-AC4F-418D-AE19-62706E023703}">
                      <ahyp:hlinkClr xmlns:ahyp="http://schemas.microsoft.com/office/drawing/2018/hyperlinkcolor" val="tx"/>
                    </a:ext>
                  </a:extLst>
                </a:hlinkClick>
              </a:rPr>
              <a:t>The Bitter Lesson</a:t>
            </a:r>
            <a:r>
              <a:rPr lang="en" sz="2100">
                <a:solidFill>
                  <a:schemeClr val="lt1"/>
                </a:solidFill>
              </a:rPr>
              <a:t> (Rich Sutton, March 13, 2019)</a:t>
            </a:r>
            <a:endParaRPr sz="21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Blue Tunnel 16x9">
  <a:themeElements>
    <a:clrScheme name="Digital Blue Tunnel">
      <a:dk1>
        <a:srgbClr val="000000"/>
      </a:dk1>
      <a:lt1>
        <a:srgbClr val="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gital Blue Tunnel 16x9">
  <a:themeElements>
    <a:clrScheme name="Digital Blue Tunnel">
      <a:dk1>
        <a:srgbClr val="000000"/>
      </a:dk1>
      <a:lt1>
        <a:srgbClr val="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gital Blue Tunnel 16x9">
  <a:themeElements>
    <a:clrScheme name="Digital Blue Tunnel">
      <a:dk1>
        <a:srgbClr val="000000"/>
      </a:dk1>
      <a:lt1>
        <a:srgbClr val="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2195</Words>
  <Application>Microsoft Office PowerPoint</Application>
  <PresentationFormat>Affichage à l'écran (16:9)</PresentationFormat>
  <Paragraphs>312</Paragraphs>
  <Slides>50</Slides>
  <Notes>50</Notes>
  <HiddenSlides>4</HiddenSlides>
  <MMClips>0</MMClips>
  <ScaleCrop>false</ScaleCrop>
  <HeadingPairs>
    <vt:vector size="6" baseType="variant">
      <vt:variant>
        <vt:lpstr>Polices utilisées</vt:lpstr>
      </vt:variant>
      <vt:variant>
        <vt:i4>13</vt:i4>
      </vt:variant>
      <vt:variant>
        <vt:lpstr>Thème</vt:lpstr>
      </vt:variant>
      <vt:variant>
        <vt:i4>4</vt:i4>
      </vt:variant>
      <vt:variant>
        <vt:lpstr>Titres des diapositives</vt:lpstr>
      </vt:variant>
      <vt:variant>
        <vt:i4>50</vt:i4>
      </vt:variant>
    </vt:vector>
  </HeadingPairs>
  <TitlesOfParts>
    <vt:vector size="67" baseType="lpstr">
      <vt:lpstr>Century Gothic</vt:lpstr>
      <vt:lpstr>Advent Pro SemiBold</vt:lpstr>
      <vt:lpstr>Arial</vt:lpstr>
      <vt:lpstr>Corbel</vt:lpstr>
      <vt:lpstr>PT Sans Narrow</vt:lpstr>
      <vt:lpstr>Verdana</vt:lpstr>
      <vt:lpstr>Roboto</vt:lpstr>
      <vt:lpstr>Helvetica Neue Light</vt:lpstr>
      <vt:lpstr>Fira Sans Extra Condensed Medium</vt:lpstr>
      <vt:lpstr>Helvetica Neue</vt:lpstr>
      <vt:lpstr>Share Tech</vt:lpstr>
      <vt:lpstr>Noto Sans Symbols</vt:lpstr>
      <vt:lpstr>Lato</vt:lpstr>
      <vt:lpstr>Simple Light</vt:lpstr>
      <vt:lpstr>Digital Blue Tunnel 16x9</vt:lpstr>
      <vt:lpstr>Digital Blue Tunnel 16x9</vt:lpstr>
      <vt:lpstr>Digital Blue Tunnel 16x9</vt:lpstr>
      <vt:lpstr>Présentation PowerPoint</vt:lpstr>
      <vt:lpstr>Présentation PowerPoint</vt:lpstr>
      <vt:lpstr>Emergent Compositional Generalization? Learning World’s “Principal Components”</vt:lpstr>
      <vt:lpstr>Présentation PowerPoint</vt:lpstr>
      <vt:lpstr>Présentation PowerPoint</vt:lpstr>
      <vt:lpstr>Foundation Models: Jump Towards AGI? </vt:lpstr>
      <vt:lpstr>“Cambrian Explosion” of Large-Scale Models </vt:lpstr>
      <vt:lpstr>GPT-3: Generative Pre-trained Transformer (3rd gen) </vt:lpstr>
      <vt:lpstr>Présentation PowerPoint</vt:lpstr>
      <vt:lpstr>Présentation PowerPoint</vt:lpstr>
      <vt:lpstr>The Bitter Lesson  </vt:lpstr>
      <vt:lpstr>Présentation PowerPoint</vt:lpstr>
      <vt:lpstr>Scaling Laws as  “Investment Tools” for AI</vt:lpstr>
      <vt:lpstr>Présentation PowerPoint</vt:lpstr>
      <vt:lpstr>Brief History of Neural Scaling  Laws</vt:lpstr>
      <vt:lpstr>Neural Scaling  Laws: Kaplan et al</vt:lpstr>
      <vt:lpstr>Scale and Inductive Biases</vt:lpstr>
      <vt:lpstr>More Complex Scaling Behavior: “Phase Transitions”, Emergent Phenomena </vt:lpstr>
      <vt:lpstr>Présentation PowerPoint</vt:lpstr>
      <vt:lpstr>Présentation PowerPoint</vt:lpstr>
      <vt:lpstr>Présentation PowerPoint</vt:lpstr>
      <vt:lpstr>Présentation PowerPoint</vt:lpstr>
      <vt:lpstr>Predicting Network’s Behavior at Scale</vt:lpstr>
      <vt:lpstr>Transition from Memorization to Generalization</vt:lpstr>
      <vt:lpstr>Spectral Signature of Loss Predicts Grokking</vt:lpstr>
      <vt:lpstr>Présentation PowerPoint</vt:lpstr>
      <vt:lpstr>Capacity vs Complexity Trade-off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Continual Pretraining 0f LLMs</vt:lpstr>
      <vt:lpstr>Should Pre-training  be Continual? </vt:lpstr>
      <vt:lpstr>Time-Series Foundation Models</vt:lpstr>
      <vt:lpstr>Multimodal Foundation Models 2.1.Robin Suite of Vision-Text Models 2.2 Multimodal Model Alignment </vt:lpstr>
      <vt:lpstr> Multimodal Alignment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Predicting Network’s Behavior at Scale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Show PresPc #17</cp:lastModifiedBy>
  <cp:revision>3</cp:revision>
  <dcterms:modified xsi:type="dcterms:W3CDTF">2024-04-24T18:00:01Z</dcterms:modified>
</cp:coreProperties>
</file>