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256" r:id="rId5"/>
    <p:sldId id="304" r:id="rId6"/>
    <p:sldId id="278" r:id="rId7"/>
    <p:sldId id="280" r:id="rId8"/>
    <p:sldId id="266" r:id="rId9"/>
    <p:sldId id="290" r:id="rId10"/>
    <p:sldId id="295" r:id="rId11"/>
    <p:sldId id="292" r:id="rId12"/>
    <p:sldId id="293" r:id="rId13"/>
    <p:sldId id="308" r:id="rId14"/>
    <p:sldId id="307" r:id="rId15"/>
    <p:sldId id="309" r:id="rId16"/>
    <p:sldId id="299" r:id="rId17"/>
    <p:sldId id="311" r:id="rId18"/>
    <p:sldId id="303" r:id="rId19"/>
    <p:sldId id="312"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41414"/>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CB5A7C-E8A3-1A40-A1C1-CC0AAB46C301}" v="122" dt="2024-04-22T20:29:53.7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53" autoAdjust="0"/>
    <p:restoredTop sz="97052" autoAdjust="0"/>
  </p:normalViewPr>
  <p:slideViewPr>
    <p:cSldViewPr snapToGrid="0">
      <p:cViewPr>
        <p:scale>
          <a:sx n="150" d="100"/>
          <a:sy n="150" d="100"/>
        </p:scale>
        <p:origin x="1656" y="11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03" y="2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4848A9-B42C-9C42-888E-0239D1A3E582}"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3FF98447-F5F8-3B4F-96FA-430775C5027E}">
      <dgm:prSet/>
      <dgm:spPr/>
      <dgm:t>
        <a:bodyPr/>
        <a:lstStyle/>
        <a:p>
          <a:r>
            <a:rPr lang="en-US" b="0" baseline="0" dirty="0">
              <a:latin typeface="Aptos" panose="020B0004020202020204" pitchFamily="34" charset="0"/>
            </a:rPr>
            <a:t>Identify </a:t>
          </a:r>
          <a:r>
            <a:rPr lang="en-US" b="1" i="0" baseline="0" dirty="0">
              <a:latin typeface="Aptos SemiBold" panose="020B0004020202020204" pitchFamily="34" charset="0"/>
            </a:rPr>
            <a:t>baselines</a:t>
          </a:r>
          <a:r>
            <a:rPr lang="en-US" b="0" baseline="0" dirty="0">
              <a:latin typeface="Aptos" panose="020B0004020202020204" pitchFamily="34" charset="0"/>
            </a:rPr>
            <a:t> and </a:t>
          </a:r>
          <a:r>
            <a:rPr lang="en-US" b="1" i="0" baseline="0" dirty="0">
              <a:latin typeface="Aptos SemiBold" panose="020B0004020202020204" pitchFamily="34" charset="0"/>
            </a:rPr>
            <a:t>benchmarks</a:t>
          </a:r>
          <a:endParaRPr lang="en-CA" b="1" i="0" dirty="0">
            <a:latin typeface="Aptos SemiBold" panose="020B0004020202020204" pitchFamily="34" charset="0"/>
          </a:endParaRPr>
        </a:p>
      </dgm:t>
    </dgm:pt>
    <dgm:pt modelId="{50824353-5F1E-104E-A12A-C01DFD3BAA46}" type="parTrans" cxnId="{AB6ADE21-1FB0-3742-8495-A0D906C2593D}">
      <dgm:prSet/>
      <dgm:spPr/>
      <dgm:t>
        <a:bodyPr/>
        <a:lstStyle/>
        <a:p>
          <a:endParaRPr lang="en-US">
            <a:latin typeface="Aptos" panose="020B0004020202020204" pitchFamily="34" charset="0"/>
          </a:endParaRPr>
        </a:p>
      </dgm:t>
    </dgm:pt>
    <dgm:pt modelId="{573E09C1-9D6E-B64C-9A1B-4856EF07080E}" type="sibTrans" cxnId="{AB6ADE21-1FB0-3742-8495-A0D906C2593D}">
      <dgm:prSet/>
      <dgm:spPr/>
      <dgm:t>
        <a:bodyPr/>
        <a:lstStyle/>
        <a:p>
          <a:endParaRPr lang="en-US">
            <a:latin typeface="Aptos" panose="020B0004020202020204" pitchFamily="34" charset="0"/>
          </a:endParaRPr>
        </a:p>
      </dgm:t>
    </dgm:pt>
    <dgm:pt modelId="{A080AA32-67E7-7040-8228-F85EC3702A33}">
      <dgm:prSet/>
      <dgm:spPr/>
      <dgm:t>
        <a:bodyPr/>
        <a:lstStyle/>
        <a:p>
          <a:r>
            <a:rPr lang="en-US" b="0" baseline="0" dirty="0">
              <a:latin typeface="Aptos" panose="020B0004020202020204" pitchFamily="34" charset="0"/>
            </a:rPr>
            <a:t>Quantify the </a:t>
          </a:r>
          <a:r>
            <a:rPr lang="en-US" b="1" i="0" baseline="0" dirty="0">
              <a:latin typeface="Aptos SemiBold" panose="020B0004020202020204" pitchFamily="34" charset="0"/>
            </a:rPr>
            <a:t>Uplift</a:t>
          </a:r>
          <a:endParaRPr lang="en-CA" b="1" i="0" dirty="0">
            <a:latin typeface="Aptos SemiBold" panose="020B0004020202020204" pitchFamily="34" charset="0"/>
          </a:endParaRPr>
        </a:p>
      </dgm:t>
    </dgm:pt>
    <dgm:pt modelId="{B019E5B6-5901-084D-B6C9-50C84C8B1A55}" type="parTrans" cxnId="{2CEEE122-48F4-FA43-8C7D-4805040171E2}">
      <dgm:prSet/>
      <dgm:spPr/>
      <dgm:t>
        <a:bodyPr/>
        <a:lstStyle/>
        <a:p>
          <a:endParaRPr lang="en-US">
            <a:latin typeface="Aptos" panose="020B0004020202020204" pitchFamily="34" charset="0"/>
          </a:endParaRPr>
        </a:p>
      </dgm:t>
    </dgm:pt>
    <dgm:pt modelId="{A2A703C1-5658-1046-8CE8-746DA53083E5}" type="sibTrans" cxnId="{2CEEE122-48F4-FA43-8C7D-4805040171E2}">
      <dgm:prSet/>
      <dgm:spPr/>
      <dgm:t>
        <a:bodyPr/>
        <a:lstStyle/>
        <a:p>
          <a:endParaRPr lang="en-US">
            <a:latin typeface="Aptos" panose="020B0004020202020204" pitchFamily="34" charset="0"/>
          </a:endParaRPr>
        </a:p>
      </dgm:t>
    </dgm:pt>
    <dgm:pt modelId="{2D03835E-6C7B-6043-8435-737F9F8D0CEA}" type="pres">
      <dgm:prSet presAssocID="{DF4848A9-B42C-9C42-888E-0239D1A3E582}" presName="linear" presStyleCnt="0">
        <dgm:presLayoutVars>
          <dgm:dir/>
          <dgm:animLvl val="lvl"/>
          <dgm:resizeHandles val="exact"/>
        </dgm:presLayoutVars>
      </dgm:prSet>
      <dgm:spPr/>
    </dgm:pt>
    <dgm:pt modelId="{5959F675-7ED8-5B4C-BF5B-4843D7DC37AF}" type="pres">
      <dgm:prSet presAssocID="{3FF98447-F5F8-3B4F-96FA-430775C5027E}" presName="parentLin" presStyleCnt="0"/>
      <dgm:spPr/>
    </dgm:pt>
    <dgm:pt modelId="{46D3C4FB-9DF9-594C-BDAF-CB4C38444AAD}" type="pres">
      <dgm:prSet presAssocID="{3FF98447-F5F8-3B4F-96FA-430775C5027E}" presName="parentLeftMargin" presStyleLbl="node1" presStyleIdx="0" presStyleCnt="2"/>
      <dgm:spPr/>
    </dgm:pt>
    <dgm:pt modelId="{26EC3178-5440-B142-9514-A698392E3370}" type="pres">
      <dgm:prSet presAssocID="{3FF98447-F5F8-3B4F-96FA-430775C5027E}" presName="parentText" presStyleLbl="node1" presStyleIdx="0" presStyleCnt="2">
        <dgm:presLayoutVars>
          <dgm:chMax val="0"/>
          <dgm:bulletEnabled val="1"/>
        </dgm:presLayoutVars>
      </dgm:prSet>
      <dgm:spPr/>
    </dgm:pt>
    <dgm:pt modelId="{5190EE19-04E9-FD4F-A6AE-EEBB4346E221}" type="pres">
      <dgm:prSet presAssocID="{3FF98447-F5F8-3B4F-96FA-430775C5027E}" presName="negativeSpace" presStyleCnt="0"/>
      <dgm:spPr/>
    </dgm:pt>
    <dgm:pt modelId="{E117F632-5B0E-EC45-90D3-6AA99ECC9DC2}" type="pres">
      <dgm:prSet presAssocID="{3FF98447-F5F8-3B4F-96FA-430775C5027E}" presName="childText" presStyleLbl="conFgAcc1" presStyleIdx="0" presStyleCnt="2">
        <dgm:presLayoutVars>
          <dgm:bulletEnabled val="1"/>
        </dgm:presLayoutVars>
      </dgm:prSet>
      <dgm:spPr>
        <a:solidFill>
          <a:schemeClr val="bg1">
            <a:lumMod val="95000"/>
            <a:alpha val="90000"/>
          </a:schemeClr>
        </a:solidFill>
      </dgm:spPr>
    </dgm:pt>
    <dgm:pt modelId="{BE20087C-A847-BD4F-93C3-851233A77C21}" type="pres">
      <dgm:prSet presAssocID="{573E09C1-9D6E-B64C-9A1B-4856EF07080E}" presName="spaceBetweenRectangles" presStyleCnt="0"/>
      <dgm:spPr/>
    </dgm:pt>
    <dgm:pt modelId="{7198324E-204F-264D-8480-130F4864A301}" type="pres">
      <dgm:prSet presAssocID="{A080AA32-67E7-7040-8228-F85EC3702A33}" presName="parentLin" presStyleCnt="0"/>
      <dgm:spPr/>
    </dgm:pt>
    <dgm:pt modelId="{5ADC8574-A886-3D4A-BAB3-245AB30065D9}" type="pres">
      <dgm:prSet presAssocID="{A080AA32-67E7-7040-8228-F85EC3702A33}" presName="parentLeftMargin" presStyleLbl="node1" presStyleIdx="0" presStyleCnt="2"/>
      <dgm:spPr/>
    </dgm:pt>
    <dgm:pt modelId="{1305B906-E227-BF48-9EF9-DA0998C76779}" type="pres">
      <dgm:prSet presAssocID="{A080AA32-67E7-7040-8228-F85EC3702A33}" presName="parentText" presStyleLbl="node1" presStyleIdx="1" presStyleCnt="2">
        <dgm:presLayoutVars>
          <dgm:chMax val="0"/>
          <dgm:bulletEnabled val="1"/>
        </dgm:presLayoutVars>
      </dgm:prSet>
      <dgm:spPr/>
    </dgm:pt>
    <dgm:pt modelId="{2EF38DD8-4504-2E43-94B0-ACB49C099303}" type="pres">
      <dgm:prSet presAssocID="{A080AA32-67E7-7040-8228-F85EC3702A33}" presName="negativeSpace" presStyleCnt="0"/>
      <dgm:spPr/>
    </dgm:pt>
    <dgm:pt modelId="{751C5254-E46D-E14E-AE62-5ABD75881D1E}" type="pres">
      <dgm:prSet presAssocID="{A080AA32-67E7-7040-8228-F85EC3702A33}" presName="childText" presStyleLbl="conFgAcc1" presStyleIdx="1" presStyleCnt="2">
        <dgm:presLayoutVars>
          <dgm:bulletEnabled val="1"/>
        </dgm:presLayoutVars>
      </dgm:prSet>
      <dgm:spPr>
        <a:solidFill>
          <a:schemeClr val="bg1">
            <a:lumMod val="95000"/>
            <a:alpha val="90000"/>
          </a:schemeClr>
        </a:solidFill>
      </dgm:spPr>
    </dgm:pt>
  </dgm:ptLst>
  <dgm:cxnLst>
    <dgm:cxn modelId="{AB6ADE21-1FB0-3742-8495-A0D906C2593D}" srcId="{DF4848A9-B42C-9C42-888E-0239D1A3E582}" destId="{3FF98447-F5F8-3B4F-96FA-430775C5027E}" srcOrd="0" destOrd="0" parTransId="{50824353-5F1E-104E-A12A-C01DFD3BAA46}" sibTransId="{573E09C1-9D6E-B64C-9A1B-4856EF07080E}"/>
    <dgm:cxn modelId="{2CEEE122-48F4-FA43-8C7D-4805040171E2}" srcId="{DF4848A9-B42C-9C42-888E-0239D1A3E582}" destId="{A080AA32-67E7-7040-8228-F85EC3702A33}" srcOrd="1" destOrd="0" parTransId="{B019E5B6-5901-084D-B6C9-50C84C8B1A55}" sibTransId="{A2A703C1-5658-1046-8CE8-746DA53083E5}"/>
    <dgm:cxn modelId="{BDE6226A-C150-4947-9904-CDA7963E1305}" type="presOf" srcId="{DF4848A9-B42C-9C42-888E-0239D1A3E582}" destId="{2D03835E-6C7B-6043-8435-737F9F8D0CEA}" srcOrd="0" destOrd="0" presId="urn:microsoft.com/office/officeart/2005/8/layout/list1"/>
    <dgm:cxn modelId="{04909978-E91F-4548-A4FE-F598BDCCA986}" type="presOf" srcId="{3FF98447-F5F8-3B4F-96FA-430775C5027E}" destId="{26EC3178-5440-B142-9514-A698392E3370}" srcOrd="1" destOrd="0" presId="urn:microsoft.com/office/officeart/2005/8/layout/list1"/>
    <dgm:cxn modelId="{92F1FFAA-CFA5-D144-9018-FE9D87A8D2E1}" type="presOf" srcId="{A080AA32-67E7-7040-8228-F85EC3702A33}" destId="{5ADC8574-A886-3D4A-BAB3-245AB30065D9}" srcOrd="0" destOrd="0" presId="urn:microsoft.com/office/officeart/2005/8/layout/list1"/>
    <dgm:cxn modelId="{D57541EA-4884-EF43-A81E-124612D293A3}" type="presOf" srcId="{3FF98447-F5F8-3B4F-96FA-430775C5027E}" destId="{46D3C4FB-9DF9-594C-BDAF-CB4C38444AAD}" srcOrd="0" destOrd="0" presId="urn:microsoft.com/office/officeart/2005/8/layout/list1"/>
    <dgm:cxn modelId="{4E9E4EFD-74D4-514F-B847-A462CA2BFD21}" type="presOf" srcId="{A080AA32-67E7-7040-8228-F85EC3702A33}" destId="{1305B906-E227-BF48-9EF9-DA0998C76779}" srcOrd="1" destOrd="0" presId="urn:microsoft.com/office/officeart/2005/8/layout/list1"/>
    <dgm:cxn modelId="{DC7264FE-FA02-3446-8B72-9E90B7FB3238}" type="presParOf" srcId="{2D03835E-6C7B-6043-8435-737F9F8D0CEA}" destId="{5959F675-7ED8-5B4C-BF5B-4843D7DC37AF}" srcOrd="0" destOrd="0" presId="urn:microsoft.com/office/officeart/2005/8/layout/list1"/>
    <dgm:cxn modelId="{A805780E-EE89-F34F-BC5C-EB5BB44F3E0D}" type="presParOf" srcId="{5959F675-7ED8-5B4C-BF5B-4843D7DC37AF}" destId="{46D3C4FB-9DF9-594C-BDAF-CB4C38444AAD}" srcOrd="0" destOrd="0" presId="urn:microsoft.com/office/officeart/2005/8/layout/list1"/>
    <dgm:cxn modelId="{32026852-F14B-084D-9337-7AA49D027117}" type="presParOf" srcId="{5959F675-7ED8-5B4C-BF5B-4843D7DC37AF}" destId="{26EC3178-5440-B142-9514-A698392E3370}" srcOrd="1" destOrd="0" presId="urn:microsoft.com/office/officeart/2005/8/layout/list1"/>
    <dgm:cxn modelId="{05C854B9-BAA3-2D43-BF03-979EAC540D99}" type="presParOf" srcId="{2D03835E-6C7B-6043-8435-737F9F8D0CEA}" destId="{5190EE19-04E9-FD4F-A6AE-EEBB4346E221}" srcOrd="1" destOrd="0" presId="urn:microsoft.com/office/officeart/2005/8/layout/list1"/>
    <dgm:cxn modelId="{912ADEE6-84D1-2946-A37C-9B3E068925ED}" type="presParOf" srcId="{2D03835E-6C7B-6043-8435-737F9F8D0CEA}" destId="{E117F632-5B0E-EC45-90D3-6AA99ECC9DC2}" srcOrd="2" destOrd="0" presId="urn:microsoft.com/office/officeart/2005/8/layout/list1"/>
    <dgm:cxn modelId="{C837D1DF-1AEA-3140-8EEA-9899827F08AE}" type="presParOf" srcId="{2D03835E-6C7B-6043-8435-737F9F8D0CEA}" destId="{BE20087C-A847-BD4F-93C3-851233A77C21}" srcOrd="3" destOrd="0" presId="urn:microsoft.com/office/officeart/2005/8/layout/list1"/>
    <dgm:cxn modelId="{D10F69DD-5A16-BE47-9530-C36F27436611}" type="presParOf" srcId="{2D03835E-6C7B-6043-8435-737F9F8D0CEA}" destId="{7198324E-204F-264D-8480-130F4864A301}" srcOrd="4" destOrd="0" presId="urn:microsoft.com/office/officeart/2005/8/layout/list1"/>
    <dgm:cxn modelId="{54FF65BB-ADF0-1840-A899-D63814D2D26B}" type="presParOf" srcId="{7198324E-204F-264D-8480-130F4864A301}" destId="{5ADC8574-A886-3D4A-BAB3-245AB30065D9}" srcOrd="0" destOrd="0" presId="urn:microsoft.com/office/officeart/2005/8/layout/list1"/>
    <dgm:cxn modelId="{C5E4C87E-290B-BE4E-A968-C53A69C0C7A4}" type="presParOf" srcId="{7198324E-204F-264D-8480-130F4864A301}" destId="{1305B906-E227-BF48-9EF9-DA0998C76779}" srcOrd="1" destOrd="0" presId="urn:microsoft.com/office/officeart/2005/8/layout/list1"/>
    <dgm:cxn modelId="{3E96D912-9FD7-584C-95E7-28BC1FAB4950}" type="presParOf" srcId="{2D03835E-6C7B-6043-8435-737F9F8D0CEA}" destId="{2EF38DD8-4504-2E43-94B0-ACB49C099303}" srcOrd="5" destOrd="0" presId="urn:microsoft.com/office/officeart/2005/8/layout/list1"/>
    <dgm:cxn modelId="{BF3DC033-AE89-A645-86D3-FE8C9C1480CA}" type="presParOf" srcId="{2D03835E-6C7B-6043-8435-737F9F8D0CEA}" destId="{751C5254-E46D-E14E-AE62-5ABD75881D1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25864E-AC74-0449-A0B0-5C05BFE45CC0}" type="doc">
      <dgm:prSet loTypeId="urn:microsoft.com/office/officeart/2005/8/layout/arrow2" loCatId="" qsTypeId="urn:microsoft.com/office/officeart/2005/8/quickstyle/simple1" qsCatId="simple" csTypeId="urn:microsoft.com/office/officeart/2005/8/colors/accent0_1" csCatId="mainScheme" phldr="1"/>
      <dgm:spPr/>
    </dgm:pt>
    <dgm:pt modelId="{8DF550F8-123A-A74C-968B-DCC0C85CCDAC}">
      <dgm:prSet phldrT="[Text]"/>
      <dgm:spPr/>
      <dgm:t>
        <a:bodyPr/>
        <a:lstStyle/>
        <a:p>
          <a:r>
            <a:rPr lang="en-US" dirty="0">
              <a:solidFill>
                <a:schemeClr val="bg1"/>
              </a:solidFill>
            </a:rPr>
            <a:t>Initial</a:t>
          </a:r>
        </a:p>
      </dgm:t>
    </dgm:pt>
    <dgm:pt modelId="{1BDD6C14-0AD4-B14F-A421-4663D15CCD41}" type="parTrans" cxnId="{78C9178F-3D33-C241-B3A8-DF543B2985C1}">
      <dgm:prSet/>
      <dgm:spPr/>
      <dgm:t>
        <a:bodyPr/>
        <a:lstStyle/>
        <a:p>
          <a:endParaRPr lang="en-US"/>
        </a:p>
      </dgm:t>
    </dgm:pt>
    <dgm:pt modelId="{C8BF38E1-E335-DA49-8F07-46558F4A24CA}" type="sibTrans" cxnId="{78C9178F-3D33-C241-B3A8-DF543B2985C1}">
      <dgm:prSet/>
      <dgm:spPr/>
      <dgm:t>
        <a:bodyPr/>
        <a:lstStyle/>
        <a:p>
          <a:endParaRPr lang="en-US"/>
        </a:p>
      </dgm:t>
    </dgm:pt>
    <dgm:pt modelId="{903C42D7-0B1E-3E40-8C65-E7064F7828C6}">
      <dgm:prSet phldrT="[Text]"/>
      <dgm:spPr/>
      <dgm:t>
        <a:bodyPr/>
        <a:lstStyle/>
        <a:p>
          <a:r>
            <a:rPr lang="en-US" dirty="0">
              <a:solidFill>
                <a:schemeClr val="bg1"/>
              </a:solidFill>
            </a:rPr>
            <a:t>Repeatable</a:t>
          </a:r>
        </a:p>
      </dgm:t>
    </dgm:pt>
    <dgm:pt modelId="{56C57DAB-4FFC-F849-9D13-AD8037446D50}" type="parTrans" cxnId="{D4DD84DD-AA52-EF47-A99F-7CAEB5493F45}">
      <dgm:prSet/>
      <dgm:spPr/>
      <dgm:t>
        <a:bodyPr/>
        <a:lstStyle/>
        <a:p>
          <a:endParaRPr lang="en-US"/>
        </a:p>
      </dgm:t>
    </dgm:pt>
    <dgm:pt modelId="{13C59BE0-F690-5542-BA72-4423509856E6}" type="sibTrans" cxnId="{D4DD84DD-AA52-EF47-A99F-7CAEB5493F45}">
      <dgm:prSet/>
      <dgm:spPr/>
      <dgm:t>
        <a:bodyPr/>
        <a:lstStyle/>
        <a:p>
          <a:endParaRPr lang="en-US"/>
        </a:p>
      </dgm:t>
    </dgm:pt>
    <dgm:pt modelId="{092C08CC-8EFF-184F-85DF-893D3734794E}">
      <dgm:prSet phldrT="[Text]"/>
      <dgm:spPr/>
      <dgm:t>
        <a:bodyPr/>
        <a:lstStyle/>
        <a:p>
          <a:r>
            <a:rPr lang="en-US" dirty="0">
              <a:solidFill>
                <a:schemeClr val="bg1"/>
              </a:solidFill>
            </a:rPr>
            <a:t>Reliable</a:t>
          </a:r>
        </a:p>
      </dgm:t>
    </dgm:pt>
    <dgm:pt modelId="{AEA24F7A-0F43-1448-9CA2-0D4646AC003E}" type="parTrans" cxnId="{42CCEA48-2556-C547-8D2C-ECC2A1B1C99E}">
      <dgm:prSet/>
      <dgm:spPr/>
      <dgm:t>
        <a:bodyPr/>
        <a:lstStyle/>
        <a:p>
          <a:endParaRPr lang="en-US"/>
        </a:p>
      </dgm:t>
    </dgm:pt>
    <dgm:pt modelId="{AEDEA1CE-7235-3A49-B9FD-131B3BB88478}" type="sibTrans" cxnId="{42CCEA48-2556-C547-8D2C-ECC2A1B1C99E}">
      <dgm:prSet/>
      <dgm:spPr/>
      <dgm:t>
        <a:bodyPr/>
        <a:lstStyle/>
        <a:p>
          <a:endParaRPr lang="en-US"/>
        </a:p>
      </dgm:t>
    </dgm:pt>
    <dgm:pt modelId="{F1DF9620-8302-5E4F-A868-0CCD954BC47C}">
      <dgm:prSet/>
      <dgm:spPr/>
      <dgm:t>
        <a:bodyPr/>
        <a:lstStyle/>
        <a:p>
          <a:r>
            <a:rPr lang="en-US" dirty="0">
              <a:solidFill>
                <a:schemeClr val="bg1"/>
              </a:solidFill>
            </a:rPr>
            <a:t>Scalable</a:t>
          </a:r>
        </a:p>
      </dgm:t>
    </dgm:pt>
    <dgm:pt modelId="{8610603E-2E84-3545-B78A-B7BE3C380C0C}" type="parTrans" cxnId="{B6D10701-E773-B644-8C3E-C1FFFC534692}">
      <dgm:prSet/>
      <dgm:spPr/>
      <dgm:t>
        <a:bodyPr/>
        <a:lstStyle/>
        <a:p>
          <a:endParaRPr lang="en-US"/>
        </a:p>
      </dgm:t>
    </dgm:pt>
    <dgm:pt modelId="{3AB17B9C-5F89-854F-9CFC-02C750E73761}" type="sibTrans" cxnId="{B6D10701-E773-B644-8C3E-C1FFFC534692}">
      <dgm:prSet/>
      <dgm:spPr/>
      <dgm:t>
        <a:bodyPr/>
        <a:lstStyle/>
        <a:p>
          <a:endParaRPr lang="en-US"/>
        </a:p>
      </dgm:t>
    </dgm:pt>
    <dgm:pt modelId="{09AD2961-CB95-B046-866E-30413621CEAC}" type="pres">
      <dgm:prSet presAssocID="{6925864E-AC74-0449-A0B0-5C05BFE45CC0}" presName="arrowDiagram" presStyleCnt="0">
        <dgm:presLayoutVars>
          <dgm:chMax val="5"/>
          <dgm:dir/>
          <dgm:resizeHandles val="exact"/>
        </dgm:presLayoutVars>
      </dgm:prSet>
      <dgm:spPr/>
    </dgm:pt>
    <dgm:pt modelId="{D93E3EA5-75E1-CB46-80A3-C33C6F64EFFD}" type="pres">
      <dgm:prSet presAssocID="{6925864E-AC74-0449-A0B0-5C05BFE45CC0}" presName="arrow" presStyleLbl="bgShp" presStyleIdx="0" presStyleCnt="1"/>
      <dgm:spPr>
        <a:solidFill>
          <a:schemeClr val="tx1"/>
        </a:solidFill>
      </dgm:spPr>
    </dgm:pt>
    <dgm:pt modelId="{3CCBF150-FC77-EB40-8184-D69158A2317F}" type="pres">
      <dgm:prSet presAssocID="{6925864E-AC74-0449-A0B0-5C05BFE45CC0}" presName="arrowDiagram4" presStyleCnt="0"/>
      <dgm:spPr/>
    </dgm:pt>
    <dgm:pt modelId="{2B147261-0801-B343-A46F-A268511F7891}" type="pres">
      <dgm:prSet presAssocID="{8DF550F8-123A-A74C-968B-DCC0C85CCDAC}" presName="bullet4a" presStyleLbl="node1" presStyleIdx="0" presStyleCnt="4"/>
      <dgm:spPr/>
    </dgm:pt>
    <dgm:pt modelId="{3FF4A54C-F3C7-BE43-BF07-BB18C015D1BB}" type="pres">
      <dgm:prSet presAssocID="{8DF550F8-123A-A74C-968B-DCC0C85CCDAC}" presName="textBox4a" presStyleLbl="revTx" presStyleIdx="0" presStyleCnt="4" custScaleX="52350" custScaleY="26310" custLinFactNeighborX="-26456" custLinFactNeighborY="-70071">
        <dgm:presLayoutVars>
          <dgm:bulletEnabled val="1"/>
        </dgm:presLayoutVars>
      </dgm:prSet>
      <dgm:spPr/>
    </dgm:pt>
    <dgm:pt modelId="{23FCA760-B1AD-C342-9D16-0C227D758346}" type="pres">
      <dgm:prSet presAssocID="{903C42D7-0B1E-3E40-8C65-E7064F7828C6}" presName="bullet4b" presStyleLbl="node1" presStyleIdx="1" presStyleCnt="4"/>
      <dgm:spPr/>
    </dgm:pt>
    <dgm:pt modelId="{2E6BDCAD-A0D9-7447-8144-F09B41D3F351}" type="pres">
      <dgm:prSet presAssocID="{903C42D7-0B1E-3E40-8C65-E7064F7828C6}" presName="textBox4b" presStyleLbl="revTx" presStyleIdx="1" presStyleCnt="4" custScaleX="75472" custScaleY="18807" custLinFactNeighborX="-11541" custLinFactNeighborY="-56564">
        <dgm:presLayoutVars>
          <dgm:bulletEnabled val="1"/>
        </dgm:presLayoutVars>
      </dgm:prSet>
      <dgm:spPr/>
    </dgm:pt>
    <dgm:pt modelId="{0BFD8DD9-BC5C-0B4B-AD4C-10F62D4E55D6}" type="pres">
      <dgm:prSet presAssocID="{092C08CC-8EFF-184F-85DF-893D3734794E}" presName="bullet4c" presStyleLbl="node1" presStyleIdx="2" presStyleCnt="4"/>
      <dgm:spPr/>
    </dgm:pt>
    <dgm:pt modelId="{7E198BA0-ED25-6241-B248-12E0231C6FD7}" type="pres">
      <dgm:prSet presAssocID="{092C08CC-8EFF-184F-85DF-893D3734794E}" presName="textBox4c" presStyleLbl="revTx" presStyleIdx="2" presStyleCnt="4" custScaleY="12321" custLinFactNeighborX="3715" custLinFactNeighborY="-49047">
        <dgm:presLayoutVars>
          <dgm:bulletEnabled val="1"/>
        </dgm:presLayoutVars>
      </dgm:prSet>
      <dgm:spPr/>
    </dgm:pt>
    <dgm:pt modelId="{C8E24549-0A81-1D4D-9015-7D4A06F18263}" type="pres">
      <dgm:prSet presAssocID="{F1DF9620-8302-5E4F-A868-0CCD954BC47C}" presName="bullet4d" presStyleLbl="node1" presStyleIdx="3" presStyleCnt="4"/>
      <dgm:spPr/>
    </dgm:pt>
    <dgm:pt modelId="{29A1F8F7-4BFD-D247-A652-7E4F83E1DC39}" type="pres">
      <dgm:prSet presAssocID="{F1DF9620-8302-5E4F-A868-0CCD954BC47C}" presName="textBox4d" presStyleLbl="revTx" presStyleIdx="3" presStyleCnt="4" custScaleY="12196" custLinFactNeighborX="4102" custLinFactNeighborY="-49035">
        <dgm:presLayoutVars>
          <dgm:bulletEnabled val="1"/>
        </dgm:presLayoutVars>
      </dgm:prSet>
      <dgm:spPr/>
    </dgm:pt>
  </dgm:ptLst>
  <dgm:cxnLst>
    <dgm:cxn modelId="{B6D10701-E773-B644-8C3E-C1FFFC534692}" srcId="{6925864E-AC74-0449-A0B0-5C05BFE45CC0}" destId="{F1DF9620-8302-5E4F-A868-0CCD954BC47C}" srcOrd="3" destOrd="0" parTransId="{8610603E-2E84-3545-B78A-B7BE3C380C0C}" sibTransId="{3AB17B9C-5F89-854F-9CFC-02C750E73761}"/>
    <dgm:cxn modelId="{2F926316-E5B4-354C-AE46-4B999BD6406D}" type="presOf" srcId="{8DF550F8-123A-A74C-968B-DCC0C85CCDAC}" destId="{3FF4A54C-F3C7-BE43-BF07-BB18C015D1BB}" srcOrd="0" destOrd="0" presId="urn:microsoft.com/office/officeart/2005/8/layout/arrow2"/>
    <dgm:cxn modelId="{DCA02F48-3725-AD46-81BF-B85BE3DC32F3}" type="presOf" srcId="{6925864E-AC74-0449-A0B0-5C05BFE45CC0}" destId="{09AD2961-CB95-B046-866E-30413621CEAC}" srcOrd="0" destOrd="0" presId="urn:microsoft.com/office/officeart/2005/8/layout/arrow2"/>
    <dgm:cxn modelId="{42CCEA48-2556-C547-8D2C-ECC2A1B1C99E}" srcId="{6925864E-AC74-0449-A0B0-5C05BFE45CC0}" destId="{092C08CC-8EFF-184F-85DF-893D3734794E}" srcOrd="2" destOrd="0" parTransId="{AEA24F7A-0F43-1448-9CA2-0D4646AC003E}" sibTransId="{AEDEA1CE-7235-3A49-B9FD-131B3BB88478}"/>
    <dgm:cxn modelId="{D6CB598E-8F4B-4245-B987-E257382522F1}" type="presOf" srcId="{092C08CC-8EFF-184F-85DF-893D3734794E}" destId="{7E198BA0-ED25-6241-B248-12E0231C6FD7}" srcOrd="0" destOrd="0" presId="urn:microsoft.com/office/officeart/2005/8/layout/arrow2"/>
    <dgm:cxn modelId="{530F008F-A4E2-E546-9381-28D2D44C9052}" type="presOf" srcId="{F1DF9620-8302-5E4F-A868-0CCD954BC47C}" destId="{29A1F8F7-4BFD-D247-A652-7E4F83E1DC39}" srcOrd="0" destOrd="0" presId="urn:microsoft.com/office/officeart/2005/8/layout/arrow2"/>
    <dgm:cxn modelId="{78C9178F-3D33-C241-B3A8-DF543B2985C1}" srcId="{6925864E-AC74-0449-A0B0-5C05BFE45CC0}" destId="{8DF550F8-123A-A74C-968B-DCC0C85CCDAC}" srcOrd="0" destOrd="0" parTransId="{1BDD6C14-0AD4-B14F-A421-4663D15CCD41}" sibTransId="{C8BF38E1-E335-DA49-8F07-46558F4A24CA}"/>
    <dgm:cxn modelId="{CF96E4BC-4725-3548-BD24-5F37EC5D1436}" type="presOf" srcId="{903C42D7-0B1E-3E40-8C65-E7064F7828C6}" destId="{2E6BDCAD-A0D9-7447-8144-F09B41D3F351}" srcOrd="0" destOrd="0" presId="urn:microsoft.com/office/officeart/2005/8/layout/arrow2"/>
    <dgm:cxn modelId="{D4DD84DD-AA52-EF47-A99F-7CAEB5493F45}" srcId="{6925864E-AC74-0449-A0B0-5C05BFE45CC0}" destId="{903C42D7-0B1E-3E40-8C65-E7064F7828C6}" srcOrd="1" destOrd="0" parTransId="{56C57DAB-4FFC-F849-9D13-AD8037446D50}" sibTransId="{13C59BE0-F690-5542-BA72-4423509856E6}"/>
    <dgm:cxn modelId="{C77A30C0-AFCE-D549-92C9-A7D1AACAB8E1}" type="presParOf" srcId="{09AD2961-CB95-B046-866E-30413621CEAC}" destId="{D93E3EA5-75E1-CB46-80A3-C33C6F64EFFD}" srcOrd="0" destOrd="0" presId="urn:microsoft.com/office/officeart/2005/8/layout/arrow2"/>
    <dgm:cxn modelId="{8A7E08FB-D98B-E848-925A-C18571A60CB4}" type="presParOf" srcId="{09AD2961-CB95-B046-866E-30413621CEAC}" destId="{3CCBF150-FC77-EB40-8184-D69158A2317F}" srcOrd="1" destOrd="0" presId="urn:microsoft.com/office/officeart/2005/8/layout/arrow2"/>
    <dgm:cxn modelId="{EE767061-32F8-A447-8C16-75D58205D26D}" type="presParOf" srcId="{3CCBF150-FC77-EB40-8184-D69158A2317F}" destId="{2B147261-0801-B343-A46F-A268511F7891}" srcOrd="0" destOrd="0" presId="urn:microsoft.com/office/officeart/2005/8/layout/arrow2"/>
    <dgm:cxn modelId="{4B2466E9-B861-5249-9B44-73406B053B8F}" type="presParOf" srcId="{3CCBF150-FC77-EB40-8184-D69158A2317F}" destId="{3FF4A54C-F3C7-BE43-BF07-BB18C015D1BB}" srcOrd="1" destOrd="0" presId="urn:microsoft.com/office/officeart/2005/8/layout/arrow2"/>
    <dgm:cxn modelId="{D55D090F-6415-094C-B2F8-90789F03C42C}" type="presParOf" srcId="{3CCBF150-FC77-EB40-8184-D69158A2317F}" destId="{23FCA760-B1AD-C342-9D16-0C227D758346}" srcOrd="2" destOrd="0" presId="urn:microsoft.com/office/officeart/2005/8/layout/arrow2"/>
    <dgm:cxn modelId="{D2637533-949E-E348-AB46-C38539D3ED3B}" type="presParOf" srcId="{3CCBF150-FC77-EB40-8184-D69158A2317F}" destId="{2E6BDCAD-A0D9-7447-8144-F09B41D3F351}" srcOrd="3" destOrd="0" presId="urn:microsoft.com/office/officeart/2005/8/layout/arrow2"/>
    <dgm:cxn modelId="{F681BFD2-A4EB-8C4C-BAD5-599EA805382A}" type="presParOf" srcId="{3CCBF150-FC77-EB40-8184-D69158A2317F}" destId="{0BFD8DD9-BC5C-0B4B-AD4C-10F62D4E55D6}" srcOrd="4" destOrd="0" presId="urn:microsoft.com/office/officeart/2005/8/layout/arrow2"/>
    <dgm:cxn modelId="{D07DBD68-13C0-2248-814D-56B8C90A5C2F}" type="presParOf" srcId="{3CCBF150-FC77-EB40-8184-D69158A2317F}" destId="{7E198BA0-ED25-6241-B248-12E0231C6FD7}" srcOrd="5" destOrd="0" presId="urn:microsoft.com/office/officeart/2005/8/layout/arrow2"/>
    <dgm:cxn modelId="{526AED0F-7D7C-1548-BB9C-73F339CF6DD0}" type="presParOf" srcId="{3CCBF150-FC77-EB40-8184-D69158A2317F}" destId="{C8E24549-0A81-1D4D-9015-7D4A06F18263}" srcOrd="6" destOrd="0" presId="urn:microsoft.com/office/officeart/2005/8/layout/arrow2"/>
    <dgm:cxn modelId="{C60BB669-EB8C-7B4F-9825-DF6EA2D9CF30}" type="presParOf" srcId="{3CCBF150-FC77-EB40-8184-D69158A2317F}" destId="{29A1F8F7-4BFD-D247-A652-7E4F83E1DC39}"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799DCF-E0BE-514C-B109-A64D038E4FDE}"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C9F72CBB-C888-2142-A225-EF5C66362496}">
      <dgm:prSet/>
      <dgm:spPr>
        <a:solidFill>
          <a:schemeClr val="tx1"/>
        </a:solidFill>
        <a:ln>
          <a:solidFill>
            <a:schemeClr val="bg1"/>
          </a:solidFill>
        </a:ln>
      </dgm:spPr>
      <dgm:t>
        <a:bodyPr/>
        <a:lstStyle/>
        <a:p>
          <a:r>
            <a:rPr lang="en-US" dirty="0">
              <a:solidFill>
                <a:schemeClr val="bg1"/>
              </a:solidFill>
              <a:latin typeface="Aptos" panose="020B0004020202020204" pitchFamily="34" charset="0"/>
            </a:rPr>
            <a:t>Practice AI </a:t>
          </a:r>
          <a:r>
            <a:rPr lang="en-US" b="1" i="0" dirty="0">
              <a:solidFill>
                <a:schemeClr val="bg1"/>
              </a:solidFill>
              <a:latin typeface="Aptos SemiBold" panose="020B0004020202020204" pitchFamily="34" charset="0"/>
            </a:rPr>
            <a:t>responsibly</a:t>
          </a:r>
          <a:r>
            <a:rPr lang="en-US" dirty="0">
              <a:solidFill>
                <a:schemeClr val="bg1"/>
              </a:solidFill>
              <a:latin typeface="Aptos" panose="020B0004020202020204" pitchFamily="34" charset="0"/>
            </a:rPr>
            <a:t>, </a:t>
          </a:r>
          <a:r>
            <a:rPr lang="en-US" b="1" i="0" dirty="0">
              <a:solidFill>
                <a:schemeClr val="bg1"/>
              </a:solidFill>
              <a:latin typeface="Aptos SemiBold" panose="020B0004020202020204" pitchFamily="34" charset="0"/>
            </a:rPr>
            <a:t>ethically</a:t>
          </a:r>
          <a:r>
            <a:rPr lang="en-US" dirty="0">
              <a:solidFill>
                <a:schemeClr val="bg1"/>
              </a:solidFill>
              <a:latin typeface="Aptos" panose="020B0004020202020204" pitchFamily="34" charset="0"/>
            </a:rPr>
            <a:t>, and </a:t>
          </a:r>
          <a:r>
            <a:rPr lang="en-US" b="1" i="0" dirty="0">
              <a:solidFill>
                <a:schemeClr val="bg1"/>
              </a:solidFill>
              <a:latin typeface="Aptos SemiBold" panose="020B0004020202020204" pitchFamily="34" charset="0"/>
            </a:rPr>
            <a:t>transparently</a:t>
          </a:r>
          <a:endParaRPr lang="en-CA" b="1" i="0" dirty="0">
            <a:solidFill>
              <a:schemeClr val="bg1"/>
            </a:solidFill>
            <a:latin typeface="Aptos SemiBold" panose="020B0004020202020204" pitchFamily="34" charset="0"/>
          </a:endParaRPr>
        </a:p>
      </dgm:t>
    </dgm:pt>
    <dgm:pt modelId="{44ECD16B-49E2-224E-81C7-32AE403794D1}" type="parTrans" cxnId="{A87B9CD6-9220-A641-8C49-14E0F6259329}">
      <dgm:prSet/>
      <dgm:spPr/>
      <dgm:t>
        <a:bodyPr/>
        <a:lstStyle/>
        <a:p>
          <a:endParaRPr lang="en-US">
            <a:latin typeface="Aptos" panose="020B0004020202020204" pitchFamily="34" charset="0"/>
          </a:endParaRPr>
        </a:p>
      </dgm:t>
    </dgm:pt>
    <dgm:pt modelId="{BB9E918E-BB1F-3946-9C00-8AD785828D7A}" type="sibTrans" cxnId="{A87B9CD6-9220-A641-8C49-14E0F6259329}">
      <dgm:prSet/>
      <dgm:spPr/>
      <dgm:t>
        <a:bodyPr/>
        <a:lstStyle/>
        <a:p>
          <a:endParaRPr lang="en-US">
            <a:latin typeface="Aptos" panose="020B0004020202020204" pitchFamily="34" charset="0"/>
          </a:endParaRPr>
        </a:p>
      </dgm:t>
    </dgm:pt>
    <dgm:pt modelId="{656E59B1-EA51-F947-82D7-7C1D42285841}">
      <dgm:prSet/>
      <dgm:spPr>
        <a:solidFill>
          <a:schemeClr val="tx1"/>
        </a:solidFill>
        <a:ln>
          <a:solidFill>
            <a:schemeClr val="bg1"/>
          </a:solidFill>
        </a:ln>
      </dgm:spPr>
      <dgm:t>
        <a:bodyPr/>
        <a:lstStyle/>
        <a:p>
          <a:r>
            <a:rPr lang="en-US" dirty="0">
              <a:solidFill>
                <a:schemeClr val="bg1"/>
              </a:solidFill>
              <a:latin typeface="Aptos" panose="020B0004020202020204" pitchFamily="34" charset="0"/>
            </a:rPr>
            <a:t>Address potential </a:t>
          </a:r>
          <a:r>
            <a:rPr lang="en-US" b="1" i="0" dirty="0">
              <a:solidFill>
                <a:schemeClr val="bg1"/>
              </a:solidFill>
              <a:latin typeface="Aptos SemiBold" panose="020B0004020202020204" pitchFamily="34" charset="0"/>
            </a:rPr>
            <a:t>biases</a:t>
          </a:r>
          <a:r>
            <a:rPr lang="en-US" dirty="0">
              <a:solidFill>
                <a:schemeClr val="bg1"/>
              </a:solidFill>
              <a:latin typeface="Aptos" panose="020B0004020202020204" pitchFamily="34" charset="0"/>
            </a:rPr>
            <a:t> and </a:t>
          </a:r>
          <a:r>
            <a:rPr lang="en-US" b="1" i="0" dirty="0">
              <a:solidFill>
                <a:schemeClr val="bg1"/>
              </a:solidFill>
              <a:latin typeface="Aptos SemiBold" panose="020B0004020202020204" pitchFamily="34" charset="0"/>
            </a:rPr>
            <a:t>privacy</a:t>
          </a:r>
          <a:r>
            <a:rPr lang="en-US" dirty="0">
              <a:solidFill>
                <a:schemeClr val="bg1"/>
              </a:solidFill>
              <a:latin typeface="Aptos" panose="020B0004020202020204" pitchFamily="34" charset="0"/>
            </a:rPr>
            <a:t> concerns</a:t>
          </a:r>
          <a:endParaRPr lang="en-CA" dirty="0">
            <a:solidFill>
              <a:schemeClr val="bg1"/>
            </a:solidFill>
            <a:latin typeface="Aptos" panose="020B0004020202020204" pitchFamily="34" charset="0"/>
          </a:endParaRPr>
        </a:p>
      </dgm:t>
    </dgm:pt>
    <dgm:pt modelId="{341FDDC9-D880-FE49-84F5-86D311E88E63}" type="parTrans" cxnId="{22F09D4C-CC6F-7C44-9B8E-B35E55633F8C}">
      <dgm:prSet/>
      <dgm:spPr/>
      <dgm:t>
        <a:bodyPr/>
        <a:lstStyle/>
        <a:p>
          <a:endParaRPr lang="en-US">
            <a:latin typeface="Aptos" panose="020B0004020202020204" pitchFamily="34" charset="0"/>
          </a:endParaRPr>
        </a:p>
      </dgm:t>
    </dgm:pt>
    <dgm:pt modelId="{65DC0501-16B3-3040-A4DA-830326A0DB4E}" type="sibTrans" cxnId="{22F09D4C-CC6F-7C44-9B8E-B35E55633F8C}">
      <dgm:prSet/>
      <dgm:spPr/>
      <dgm:t>
        <a:bodyPr/>
        <a:lstStyle/>
        <a:p>
          <a:endParaRPr lang="en-US">
            <a:latin typeface="Aptos" panose="020B0004020202020204" pitchFamily="34" charset="0"/>
          </a:endParaRPr>
        </a:p>
      </dgm:t>
    </dgm:pt>
    <dgm:pt modelId="{057068A7-7129-184D-9939-8ED712AD27C2}">
      <dgm:prSet/>
      <dgm:spPr>
        <a:solidFill>
          <a:schemeClr val="tx1"/>
        </a:solidFill>
        <a:ln>
          <a:solidFill>
            <a:schemeClr val="bg1"/>
          </a:solidFill>
        </a:ln>
      </dgm:spPr>
      <dgm:t>
        <a:bodyPr/>
        <a:lstStyle/>
        <a:p>
          <a:r>
            <a:rPr lang="en-US" dirty="0">
              <a:solidFill>
                <a:schemeClr val="bg1"/>
              </a:solidFill>
              <a:latin typeface="Aptos" panose="020B0004020202020204" pitchFamily="34" charset="0"/>
            </a:rPr>
            <a:t>Aim for a Lean </a:t>
          </a:r>
          <a:r>
            <a:rPr lang="en-US" b="1" i="0" dirty="0">
              <a:solidFill>
                <a:schemeClr val="bg1"/>
              </a:solidFill>
              <a:latin typeface="Aptos SemiBold" panose="020B0004020202020204" pitchFamily="34" charset="0"/>
            </a:rPr>
            <a:t>Data &amp; AI Literacy </a:t>
          </a:r>
          <a:r>
            <a:rPr lang="en-US" dirty="0">
              <a:solidFill>
                <a:schemeClr val="bg1"/>
              </a:solidFill>
              <a:latin typeface="Aptos" panose="020B0004020202020204" pitchFamily="34" charset="0"/>
            </a:rPr>
            <a:t>Program</a:t>
          </a:r>
        </a:p>
      </dgm:t>
    </dgm:pt>
    <dgm:pt modelId="{6F111F7D-B711-B744-AD2E-5A001DF4B145}" type="parTrans" cxnId="{C155E015-8199-764D-BF2D-424D445BB71E}">
      <dgm:prSet/>
      <dgm:spPr/>
      <dgm:t>
        <a:bodyPr/>
        <a:lstStyle/>
        <a:p>
          <a:endParaRPr lang="en-US">
            <a:latin typeface="Aptos" panose="020B0004020202020204" pitchFamily="34" charset="0"/>
          </a:endParaRPr>
        </a:p>
      </dgm:t>
    </dgm:pt>
    <dgm:pt modelId="{69259D1D-5ADF-2B45-B493-ACDE66FB9E9A}" type="sibTrans" cxnId="{C155E015-8199-764D-BF2D-424D445BB71E}">
      <dgm:prSet/>
      <dgm:spPr/>
      <dgm:t>
        <a:bodyPr/>
        <a:lstStyle/>
        <a:p>
          <a:endParaRPr lang="en-US">
            <a:latin typeface="Aptos" panose="020B0004020202020204" pitchFamily="34" charset="0"/>
          </a:endParaRPr>
        </a:p>
      </dgm:t>
    </dgm:pt>
    <dgm:pt modelId="{443EA875-58EB-9C41-A112-4DF279CBE893}">
      <dgm:prSet/>
      <dgm:spPr>
        <a:solidFill>
          <a:schemeClr val="tx1"/>
        </a:solidFill>
        <a:ln>
          <a:solidFill>
            <a:schemeClr val="bg1"/>
          </a:solidFill>
        </a:ln>
      </dgm:spPr>
      <dgm:t>
        <a:bodyPr/>
        <a:lstStyle/>
        <a:p>
          <a:r>
            <a:rPr lang="en-US" dirty="0">
              <a:solidFill>
                <a:schemeClr val="bg1"/>
              </a:solidFill>
              <a:latin typeface="Aptos" panose="020B0004020202020204" pitchFamily="34" charset="0"/>
            </a:rPr>
            <a:t>Examine </a:t>
          </a:r>
          <a:r>
            <a:rPr lang="en-US" b="1" i="0" dirty="0">
              <a:solidFill>
                <a:schemeClr val="bg1"/>
              </a:solidFill>
              <a:latin typeface="Aptos SemiBold" panose="020B0004020202020204" pitchFamily="34" charset="0"/>
            </a:rPr>
            <a:t>Accuracy-</a:t>
          </a:r>
          <a:r>
            <a:rPr lang="en-US" b="1" i="0" dirty="0" err="1">
              <a:solidFill>
                <a:schemeClr val="bg1"/>
              </a:solidFill>
              <a:latin typeface="Aptos SemiBold" panose="020B0004020202020204" pitchFamily="34" charset="0"/>
            </a:rPr>
            <a:t>Explainability</a:t>
          </a:r>
          <a:r>
            <a:rPr lang="en-US" dirty="0">
              <a:solidFill>
                <a:schemeClr val="bg1"/>
              </a:solidFill>
              <a:latin typeface="Aptos" panose="020B0004020202020204" pitchFamily="34" charset="0"/>
            </a:rPr>
            <a:t> Trade-off</a:t>
          </a:r>
        </a:p>
      </dgm:t>
    </dgm:pt>
    <dgm:pt modelId="{36CDC475-AB46-F644-89D3-AEE2BD1AA396}" type="parTrans" cxnId="{27A1C280-ED78-2B40-8523-CA930DE147F4}">
      <dgm:prSet/>
      <dgm:spPr/>
      <dgm:t>
        <a:bodyPr/>
        <a:lstStyle/>
        <a:p>
          <a:endParaRPr lang="en-US">
            <a:latin typeface="Aptos" panose="020B0004020202020204" pitchFamily="34" charset="0"/>
          </a:endParaRPr>
        </a:p>
      </dgm:t>
    </dgm:pt>
    <dgm:pt modelId="{CEEDEBEF-7338-5142-9689-18C9C997101D}" type="sibTrans" cxnId="{27A1C280-ED78-2B40-8523-CA930DE147F4}">
      <dgm:prSet/>
      <dgm:spPr/>
      <dgm:t>
        <a:bodyPr/>
        <a:lstStyle/>
        <a:p>
          <a:endParaRPr lang="en-US">
            <a:latin typeface="Aptos" panose="020B0004020202020204" pitchFamily="34" charset="0"/>
          </a:endParaRPr>
        </a:p>
      </dgm:t>
    </dgm:pt>
    <dgm:pt modelId="{F7908DF6-E077-BE4F-B5C6-7521EBB14168}">
      <dgm:prSet/>
      <dgm:spPr>
        <a:solidFill>
          <a:schemeClr val="tx1"/>
        </a:solidFill>
        <a:ln>
          <a:solidFill>
            <a:schemeClr val="bg1"/>
          </a:solidFill>
        </a:ln>
      </dgm:spPr>
      <dgm:t>
        <a:bodyPr/>
        <a:lstStyle/>
        <a:p>
          <a:r>
            <a:rPr lang="en-US" dirty="0">
              <a:solidFill>
                <a:schemeClr val="bg1"/>
              </a:solidFill>
              <a:latin typeface="Aptos" panose="020B0004020202020204" pitchFamily="34" charset="0"/>
            </a:rPr>
            <a:t>Establish an Agile </a:t>
          </a:r>
          <a:r>
            <a:rPr lang="en-US" b="1" i="0" dirty="0">
              <a:solidFill>
                <a:schemeClr val="bg1"/>
              </a:solidFill>
              <a:latin typeface="Aptos SemiBold" panose="020B0004020202020204" pitchFamily="34" charset="0"/>
            </a:rPr>
            <a:t>Data &amp; AI Governance Strategy</a:t>
          </a:r>
        </a:p>
      </dgm:t>
    </dgm:pt>
    <dgm:pt modelId="{4EEE972C-3EA4-4147-A28A-FC909374A347}" type="parTrans" cxnId="{7AB8113F-CDF4-9847-8D0E-0CE84B2BCF25}">
      <dgm:prSet/>
      <dgm:spPr/>
      <dgm:t>
        <a:bodyPr/>
        <a:lstStyle/>
        <a:p>
          <a:endParaRPr lang="en-US"/>
        </a:p>
      </dgm:t>
    </dgm:pt>
    <dgm:pt modelId="{3F2FB445-9644-9849-ABA5-EC9F25707F21}" type="sibTrans" cxnId="{7AB8113F-CDF4-9847-8D0E-0CE84B2BCF25}">
      <dgm:prSet/>
      <dgm:spPr/>
      <dgm:t>
        <a:bodyPr/>
        <a:lstStyle/>
        <a:p>
          <a:endParaRPr lang="en-US"/>
        </a:p>
      </dgm:t>
    </dgm:pt>
    <dgm:pt modelId="{B638F4B7-818A-8F43-8D99-06AA6994E7D7}" type="pres">
      <dgm:prSet presAssocID="{80799DCF-E0BE-514C-B109-A64D038E4FDE}" presName="linear" presStyleCnt="0">
        <dgm:presLayoutVars>
          <dgm:dir/>
          <dgm:animLvl val="lvl"/>
          <dgm:resizeHandles val="exact"/>
        </dgm:presLayoutVars>
      </dgm:prSet>
      <dgm:spPr/>
    </dgm:pt>
    <dgm:pt modelId="{AF35CA61-8627-124A-9CA1-689D52EEFFAD}" type="pres">
      <dgm:prSet presAssocID="{F7908DF6-E077-BE4F-B5C6-7521EBB14168}" presName="parentLin" presStyleCnt="0"/>
      <dgm:spPr/>
    </dgm:pt>
    <dgm:pt modelId="{56F66B1A-DF2D-AB4B-A3C0-6CAC10FEF911}" type="pres">
      <dgm:prSet presAssocID="{F7908DF6-E077-BE4F-B5C6-7521EBB14168}" presName="parentLeftMargin" presStyleLbl="node1" presStyleIdx="0" presStyleCnt="5"/>
      <dgm:spPr/>
    </dgm:pt>
    <dgm:pt modelId="{DB41BBA4-84D4-254E-9796-58DD9BE6F8E2}" type="pres">
      <dgm:prSet presAssocID="{F7908DF6-E077-BE4F-B5C6-7521EBB14168}" presName="parentText" presStyleLbl="node1" presStyleIdx="0" presStyleCnt="5" custLinFactX="7206" custLinFactNeighborX="100000">
        <dgm:presLayoutVars>
          <dgm:chMax val="0"/>
          <dgm:bulletEnabled val="1"/>
        </dgm:presLayoutVars>
      </dgm:prSet>
      <dgm:spPr/>
    </dgm:pt>
    <dgm:pt modelId="{E7C30208-CB4E-E946-9FF5-13DADAE3AB16}" type="pres">
      <dgm:prSet presAssocID="{F7908DF6-E077-BE4F-B5C6-7521EBB14168}" presName="negativeSpace" presStyleCnt="0"/>
      <dgm:spPr/>
    </dgm:pt>
    <dgm:pt modelId="{29413AEA-ABF5-4044-8B90-7ECFFD02AC72}" type="pres">
      <dgm:prSet presAssocID="{F7908DF6-E077-BE4F-B5C6-7521EBB14168}" presName="childText" presStyleLbl="conFgAcc1" presStyleIdx="0" presStyleCnt="5" custScaleX="82406" custLinFactNeighborX="7303">
        <dgm:presLayoutVars>
          <dgm:bulletEnabled val="1"/>
        </dgm:presLayoutVars>
      </dgm:prSet>
      <dgm:spPr>
        <a:noFill/>
        <a:ln>
          <a:solidFill>
            <a:schemeClr val="bg1"/>
          </a:solidFill>
        </a:ln>
      </dgm:spPr>
    </dgm:pt>
    <dgm:pt modelId="{00B9D360-7558-9143-929A-6DBB6B87705D}" type="pres">
      <dgm:prSet presAssocID="{3F2FB445-9644-9849-ABA5-EC9F25707F21}" presName="spaceBetweenRectangles" presStyleCnt="0"/>
      <dgm:spPr/>
    </dgm:pt>
    <dgm:pt modelId="{9C40295B-6770-BE46-ADD8-39C94EB48DFF}" type="pres">
      <dgm:prSet presAssocID="{057068A7-7129-184D-9939-8ED712AD27C2}" presName="parentLin" presStyleCnt="0"/>
      <dgm:spPr/>
    </dgm:pt>
    <dgm:pt modelId="{2E310470-88A1-1743-A325-15CEC4375F5E}" type="pres">
      <dgm:prSet presAssocID="{057068A7-7129-184D-9939-8ED712AD27C2}" presName="parentLeftMargin" presStyleLbl="node1" presStyleIdx="0" presStyleCnt="5"/>
      <dgm:spPr/>
    </dgm:pt>
    <dgm:pt modelId="{D501389C-7DD2-8D41-A94F-299C7904E74E}" type="pres">
      <dgm:prSet presAssocID="{057068A7-7129-184D-9939-8ED712AD27C2}" presName="parentText" presStyleLbl="node1" presStyleIdx="1" presStyleCnt="5" custLinFactX="7206" custLinFactNeighborX="100000">
        <dgm:presLayoutVars>
          <dgm:chMax val="0"/>
          <dgm:bulletEnabled val="1"/>
        </dgm:presLayoutVars>
      </dgm:prSet>
      <dgm:spPr/>
    </dgm:pt>
    <dgm:pt modelId="{044F533D-95E0-BA40-9E2F-39030A484037}" type="pres">
      <dgm:prSet presAssocID="{057068A7-7129-184D-9939-8ED712AD27C2}" presName="negativeSpace" presStyleCnt="0"/>
      <dgm:spPr/>
    </dgm:pt>
    <dgm:pt modelId="{A81F0CA9-13AA-1043-8BB0-475F510ED751}" type="pres">
      <dgm:prSet presAssocID="{057068A7-7129-184D-9939-8ED712AD27C2}" presName="childText" presStyleLbl="conFgAcc1" presStyleIdx="1" presStyleCnt="5" custScaleX="82406" custLinFactNeighborX="7303">
        <dgm:presLayoutVars>
          <dgm:bulletEnabled val="1"/>
        </dgm:presLayoutVars>
      </dgm:prSet>
      <dgm:spPr>
        <a:noFill/>
        <a:ln>
          <a:solidFill>
            <a:schemeClr val="bg1"/>
          </a:solidFill>
        </a:ln>
      </dgm:spPr>
    </dgm:pt>
    <dgm:pt modelId="{68F1B809-9A92-7A44-A50A-134A02F78D4A}" type="pres">
      <dgm:prSet presAssocID="{69259D1D-5ADF-2B45-B493-ACDE66FB9E9A}" presName="spaceBetweenRectangles" presStyleCnt="0"/>
      <dgm:spPr/>
    </dgm:pt>
    <dgm:pt modelId="{2E16BE6E-E846-0642-8540-E7F8078AD40E}" type="pres">
      <dgm:prSet presAssocID="{C9F72CBB-C888-2142-A225-EF5C66362496}" presName="parentLin" presStyleCnt="0"/>
      <dgm:spPr/>
    </dgm:pt>
    <dgm:pt modelId="{C84FB161-C0EC-924B-BB08-93523F7321D2}" type="pres">
      <dgm:prSet presAssocID="{C9F72CBB-C888-2142-A225-EF5C66362496}" presName="parentLeftMargin" presStyleLbl="node1" presStyleIdx="1" presStyleCnt="5"/>
      <dgm:spPr/>
    </dgm:pt>
    <dgm:pt modelId="{BD3A9E30-42B5-FD4C-A6AD-8A7E67E9B279}" type="pres">
      <dgm:prSet presAssocID="{C9F72CBB-C888-2142-A225-EF5C66362496}" presName="parentText" presStyleLbl="node1" presStyleIdx="2" presStyleCnt="5" custLinFactX="7206" custLinFactNeighborX="100000">
        <dgm:presLayoutVars>
          <dgm:chMax val="0"/>
          <dgm:bulletEnabled val="1"/>
        </dgm:presLayoutVars>
      </dgm:prSet>
      <dgm:spPr/>
    </dgm:pt>
    <dgm:pt modelId="{00614AFF-8451-9849-A80A-AF55591C0723}" type="pres">
      <dgm:prSet presAssocID="{C9F72CBB-C888-2142-A225-EF5C66362496}" presName="negativeSpace" presStyleCnt="0"/>
      <dgm:spPr/>
    </dgm:pt>
    <dgm:pt modelId="{73A0CEDC-5C45-4D49-8493-B6ED12021FB4}" type="pres">
      <dgm:prSet presAssocID="{C9F72CBB-C888-2142-A225-EF5C66362496}" presName="childText" presStyleLbl="conFgAcc1" presStyleIdx="2" presStyleCnt="5" custScaleX="82406" custLinFactNeighborX="7180" custLinFactNeighborY="-1052">
        <dgm:presLayoutVars>
          <dgm:bulletEnabled val="1"/>
        </dgm:presLayoutVars>
      </dgm:prSet>
      <dgm:spPr>
        <a:noFill/>
        <a:ln>
          <a:solidFill>
            <a:schemeClr val="bg1"/>
          </a:solidFill>
        </a:ln>
      </dgm:spPr>
    </dgm:pt>
    <dgm:pt modelId="{C686771B-BC5E-1747-AE00-270E92695899}" type="pres">
      <dgm:prSet presAssocID="{BB9E918E-BB1F-3946-9C00-8AD785828D7A}" presName="spaceBetweenRectangles" presStyleCnt="0"/>
      <dgm:spPr/>
    </dgm:pt>
    <dgm:pt modelId="{F5709655-84C5-8447-9233-AD824BB53DEF}" type="pres">
      <dgm:prSet presAssocID="{656E59B1-EA51-F947-82D7-7C1D42285841}" presName="parentLin" presStyleCnt="0"/>
      <dgm:spPr/>
    </dgm:pt>
    <dgm:pt modelId="{429CC462-2E72-9E4E-9F0C-B3E6A50C5588}" type="pres">
      <dgm:prSet presAssocID="{656E59B1-EA51-F947-82D7-7C1D42285841}" presName="parentLeftMargin" presStyleLbl="node1" presStyleIdx="2" presStyleCnt="5"/>
      <dgm:spPr/>
    </dgm:pt>
    <dgm:pt modelId="{2701DB79-B8F7-FF44-9CD5-99844B2AE9D5}" type="pres">
      <dgm:prSet presAssocID="{656E59B1-EA51-F947-82D7-7C1D42285841}" presName="parentText" presStyleLbl="node1" presStyleIdx="3" presStyleCnt="5" custLinFactX="7206" custLinFactNeighborX="100000" custLinFactNeighborY="1257">
        <dgm:presLayoutVars>
          <dgm:chMax val="0"/>
          <dgm:bulletEnabled val="1"/>
        </dgm:presLayoutVars>
      </dgm:prSet>
      <dgm:spPr/>
    </dgm:pt>
    <dgm:pt modelId="{825EA5C4-7971-E84F-9458-A917B0AC9FF0}" type="pres">
      <dgm:prSet presAssocID="{656E59B1-EA51-F947-82D7-7C1D42285841}" presName="negativeSpace" presStyleCnt="0"/>
      <dgm:spPr/>
    </dgm:pt>
    <dgm:pt modelId="{6777D5DB-17B5-BD46-A479-74D9A39CAFE1}" type="pres">
      <dgm:prSet presAssocID="{656E59B1-EA51-F947-82D7-7C1D42285841}" presName="childText" presStyleLbl="conFgAcc1" presStyleIdx="3" presStyleCnt="5" custScaleX="82406" custLinFactNeighborX="7303">
        <dgm:presLayoutVars>
          <dgm:bulletEnabled val="1"/>
        </dgm:presLayoutVars>
      </dgm:prSet>
      <dgm:spPr>
        <a:noFill/>
        <a:ln>
          <a:solidFill>
            <a:schemeClr val="bg1"/>
          </a:solidFill>
        </a:ln>
      </dgm:spPr>
    </dgm:pt>
    <dgm:pt modelId="{0A2935B2-8DEA-C446-B0A9-EF375D4552D7}" type="pres">
      <dgm:prSet presAssocID="{65DC0501-16B3-3040-A4DA-830326A0DB4E}" presName="spaceBetweenRectangles" presStyleCnt="0"/>
      <dgm:spPr/>
    </dgm:pt>
    <dgm:pt modelId="{143027A6-A310-1746-9925-8DE0C5C14F4B}" type="pres">
      <dgm:prSet presAssocID="{443EA875-58EB-9C41-A112-4DF279CBE893}" presName="parentLin" presStyleCnt="0"/>
      <dgm:spPr/>
    </dgm:pt>
    <dgm:pt modelId="{3FA18858-5B02-E443-B7F1-007D11A34F78}" type="pres">
      <dgm:prSet presAssocID="{443EA875-58EB-9C41-A112-4DF279CBE893}" presName="parentLeftMargin" presStyleLbl="node1" presStyleIdx="3" presStyleCnt="5"/>
      <dgm:spPr/>
    </dgm:pt>
    <dgm:pt modelId="{FD56B382-3BCA-2549-82F3-B669C96F088F}" type="pres">
      <dgm:prSet presAssocID="{443EA875-58EB-9C41-A112-4DF279CBE893}" presName="parentText" presStyleLbl="node1" presStyleIdx="4" presStyleCnt="5" custLinFactX="7206" custLinFactNeighborX="100000">
        <dgm:presLayoutVars>
          <dgm:chMax val="0"/>
          <dgm:bulletEnabled val="1"/>
        </dgm:presLayoutVars>
      </dgm:prSet>
      <dgm:spPr/>
    </dgm:pt>
    <dgm:pt modelId="{668B9C52-E744-AD4C-B45B-C8E36F1893C5}" type="pres">
      <dgm:prSet presAssocID="{443EA875-58EB-9C41-A112-4DF279CBE893}" presName="negativeSpace" presStyleCnt="0"/>
      <dgm:spPr/>
    </dgm:pt>
    <dgm:pt modelId="{B1C55FD0-B59B-E54C-AFF9-5E7F42FEEA85}" type="pres">
      <dgm:prSet presAssocID="{443EA875-58EB-9C41-A112-4DF279CBE893}" presName="childText" presStyleLbl="conFgAcc1" presStyleIdx="4" presStyleCnt="5" custScaleX="82406" custLinFactNeighborX="7303">
        <dgm:presLayoutVars>
          <dgm:bulletEnabled val="1"/>
        </dgm:presLayoutVars>
      </dgm:prSet>
      <dgm:spPr>
        <a:noFill/>
        <a:ln>
          <a:solidFill>
            <a:schemeClr val="bg1"/>
          </a:solidFill>
        </a:ln>
      </dgm:spPr>
    </dgm:pt>
  </dgm:ptLst>
  <dgm:cxnLst>
    <dgm:cxn modelId="{C155E015-8199-764D-BF2D-424D445BB71E}" srcId="{80799DCF-E0BE-514C-B109-A64D038E4FDE}" destId="{057068A7-7129-184D-9939-8ED712AD27C2}" srcOrd="1" destOrd="0" parTransId="{6F111F7D-B711-B744-AD2E-5A001DF4B145}" sibTransId="{69259D1D-5ADF-2B45-B493-ACDE66FB9E9A}"/>
    <dgm:cxn modelId="{920FF716-7E34-004D-A5BD-DD57D9E0D836}" type="presOf" srcId="{C9F72CBB-C888-2142-A225-EF5C66362496}" destId="{BD3A9E30-42B5-FD4C-A6AD-8A7E67E9B279}" srcOrd="1" destOrd="0" presId="urn:microsoft.com/office/officeart/2005/8/layout/list1"/>
    <dgm:cxn modelId="{7AB8113F-CDF4-9847-8D0E-0CE84B2BCF25}" srcId="{80799DCF-E0BE-514C-B109-A64D038E4FDE}" destId="{F7908DF6-E077-BE4F-B5C6-7521EBB14168}" srcOrd="0" destOrd="0" parTransId="{4EEE972C-3EA4-4147-A28A-FC909374A347}" sibTransId="{3F2FB445-9644-9849-ABA5-EC9F25707F21}"/>
    <dgm:cxn modelId="{E976AF4B-6F3D-A940-9D2A-7BBBC4D58D46}" type="presOf" srcId="{C9F72CBB-C888-2142-A225-EF5C66362496}" destId="{C84FB161-C0EC-924B-BB08-93523F7321D2}" srcOrd="0" destOrd="0" presId="urn:microsoft.com/office/officeart/2005/8/layout/list1"/>
    <dgm:cxn modelId="{22F09D4C-CC6F-7C44-9B8E-B35E55633F8C}" srcId="{80799DCF-E0BE-514C-B109-A64D038E4FDE}" destId="{656E59B1-EA51-F947-82D7-7C1D42285841}" srcOrd="3" destOrd="0" parTransId="{341FDDC9-D880-FE49-84F5-86D311E88E63}" sibTransId="{65DC0501-16B3-3040-A4DA-830326A0DB4E}"/>
    <dgm:cxn modelId="{0653015D-7AD9-514B-AB73-8C672CAE0109}" type="presOf" srcId="{443EA875-58EB-9C41-A112-4DF279CBE893}" destId="{FD56B382-3BCA-2549-82F3-B669C96F088F}" srcOrd="1" destOrd="0" presId="urn:microsoft.com/office/officeart/2005/8/layout/list1"/>
    <dgm:cxn modelId="{27A1C280-ED78-2B40-8523-CA930DE147F4}" srcId="{80799DCF-E0BE-514C-B109-A64D038E4FDE}" destId="{443EA875-58EB-9C41-A112-4DF279CBE893}" srcOrd="4" destOrd="0" parTransId="{36CDC475-AB46-F644-89D3-AEE2BD1AA396}" sibTransId="{CEEDEBEF-7338-5142-9689-18C9C997101D}"/>
    <dgm:cxn modelId="{F42D0E9B-0B03-D643-A90C-23B4FCD21394}" type="presOf" srcId="{057068A7-7129-184D-9939-8ED712AD27C2}" destId="{2E310470-88A1-1743-A325-15CEC4375F5E}" srcOrd="0" destOrd="0" presId="urn:microsoft.com/office/officeart/2005/8/layout/list1"/>
    <dgm:cxn modelId="{8D13FA9C-C05D-B34F-9B2F-A569147D6A9D}" type="presOf" srcId="{443EA875-58EB-9C41-A112-4DF279CBE893}" destId="{3FA18858-5B02-E443-B7F1-007D11A34F78}" srcOrd="0" destOrd="0" presId="urn:microsoft.com/office/officeart/2005/8/layout/list1"/>
    <dgm:cxn modelId="{FFA13DA2-4349-224C-AB7E-84FA56094177}" type="presOf" srcId="{F7908DF6-E077-BE4F-B5C6-7521EBB14168}" destId="{56F66B1A-DF2D-AB4B-A3C0-6CAC10FEF911}" srcOrd="0" destOrd="0" presId="urn:microsoft.com/office/officeart/2005/8/layout/list1"/>
    <dgm:cxn modelId="{DDBD30B0-F9C7-8340-A7A5-0901D76F705F}" type="presOf" srcId="{80799DCF-E0BE-514C-B109-A64D038E4FDE}" destId="{B638F4B7-818A-8F43-8D99-06AA6994E7D7}" srcOrd="0" destOrd="0" presId="urn:microsoft.com/office/officeart/2005/8/layout/list1"/>
    <dgm:cxn modelId="{1CEF14CA-84B4-8D4D-832F-73A464BC3F60}" type="presOf" srcId="{057068A7-7129-184D-9939-8ED712AD27C2}" destId="{D501389C-7DD2-8D41-A94F-299C7904E74E}" srcOrd="1" destOrd="0" presId="urn:microsoft.com/office/officeart/2005/8/layout/list1"/>
    <dgm:cxn modelId="{8FD80FD3-5B40-A34B-B19A-2E9C5854C9C7}" type="presOf" srcId="{656E59B1-EA51-F947-82D7-7C1D42285841}" destId="{429CC462-2E72-9E4E-9F0C-B3E6A50C5588}" srcOrd="0" destOrd="0" presId="urn:microsoft.com/office/officeart/2005/8/layout/list1"/>
    <dgm:cxn modelId="{A87B9CD6-9220-A641-8C49-14E0F6259329}" srcId="{80799DCF-E0BE-514C-B109-A64D038E4FDE}" destId="{C9F72CBB-C888-2142-A225-EF5C66362496}" srcOrd="2" destOrd="0" parTransId="{44ECD16B-49E2-224E-81C7-32AE403794D1}" sibTransId="{BB9E918E-BB1F-3946-9C00-8AD785828D7A}"/>
    <dgm:cxn modelId="{4D716EE2-EF69-4C4C-8724-1D0E5DF06177}" type="presOf" srcId="{F7908DF6-E077-BE4F-B5C6-7521EBB14168}" destId="{DB41BBA4-84D4-254E-9796-58DD9BE6F8E2}" srcOrd="1" destOrd="0" presId="urn:microsoft.com/office/officeart/2005/8/layout/list1"/>
    <dgm:cxn modelId="{440070E3-E03A-C641-8FA0-5EF1D75E05B6}" type="presOf" srcId="{656E59B1-EA51-F947-82D7-7C1D42285841}" destId="{2701DB79-B8F7-FF44-9CD5-99844B2AE9D5}" srcOrd="1" destOrd="0" presId="urn:microsoft.com/office/officeart/2005/8/layout/list1"/>
    <dgm:cxn modelId="{22F0AD4D-1151-F240-9C71-2783C967D38A}" type="presParOf" srcId="{B638F4B7-818A-8F43-8D99-06AA6994E7D7}" destId="{AF35CA61-8627-124A-9CA1-689D52EEFFAD}" srcOrd="0" destOrd="0" presId="urn:microsoft.com/office/officeart/2005/8/layout/list1"/>
    <dgm:cxn modelId="{6F0FD574-5B78-5A4E-A4FE-B9D33B40491D}" type="presParOf" srcId="{AF35CA61-8627-124A-9CA1-689D52EEFFAD}" destId="{56F66B1A-DF2D-AB4B-A3C0-6CAC10FEF911}" srcOrd="0" destOrd="0" presId="urn:microsoft.com/office/officeart/2005/8/layout/list1"/>
    <dgm:cxn modelId="{CC4008CD-C863-7841-850D-6A3FE8161F71}" type="presParOf" srcId="{AF35CA61-8627-124A-9CA1-689D52EEFFAD}" destId="{DB41BBA4-84D4-254E-9796-58DD9BE6F8E2}" srcOrd="1" destOrd="0" presId="urn:microsoft.com/office/officeart/2005/8/layout/list1"/>
    <dgm:cxn modelId="{A2BB6438-502A-3C41-8D8A-9076984D5AFD}" type="presParOf" srcId="{B638F4B7-818A-8F43-8D99-06AA6994E7D7}" destId="{E7C30208-CB4E-E946-9FF5-13DADAE3AB16}" srcOrd="1" destOrd="0" presId="urn:microsoft.com/office/officeart/2005/8/layout/list1"/>
    <dgm:cxn modelId="{A5B8B085-E082-1746-8625-5146BEE9F663}" type="presParOf" srcId="{B638F4B7-818A-8F43-8D99-06AA6994E7D7}" destId="{29413AEA-ABF5-4044-8B90-7ECFFD02AC72}" srcOrd="2" destOrd="0" presId="urn:microsoft.com/office/officeart/2005/8/layout/list1"/>
    <dgm:cxn modelId="{E7B89021-B8B3-FD4F-93EE-66E181E0129C}" type="presParOf" srcId="{B638F4B7-818A-8F43-8D99-06AA6994E7D7}" destId="{00B9D360-7558-9143-929A-6DBB6B87705D}" srcOrd="3" destOrd="0" presId="urn:microsoft.com/office/officeart/2005/8/layout/list1"/>
    <dgm:cxn modelId="{E864F3E2-D68A-A048-B3C9-93856EEF7646}" type="presParOf" srcId="{B638F4B7-818A-8F43-8D99-06AA6994E7D7}" destId="{9C40295B-6770-BE46-ADD8-39C94EB48DFF}" srcOrd="4" destOrd="0" presId="urn:microsoft.com/office/officeart/2005/8/layout/list1"/>
    <dgm:cxn modelId="{D5D6F9AE-DEE8-0C48-AF5D-BF3BA8F4EED3}" type="presParOf" srcId="{9C40295B-6770-BE46-ADD8-39C94EB48DFF}" destId="{2E310470-88A1-1743-A325-15CEC4375F5E}" srcOrd="0" destOrd="0" presId="urn:microsoft.com/office/officeart/2005/8/layout/list1"/>
    <dgm:cxn modelId="{D769B6C9-29EF-9F45-9984-77D318845BFD}" type="presParOf" srcId="{9C40295B-6770-BE46-ADD8-39C94EB48DFF}" destId="{D501389C-7DD2-8D41-A94F-299C7904E74E}" srcOrd="1" destOrd="0" presId="urn:microsoft.com/office/officeart/2005/8/layout/list1"/>
    <dgm:cxn modelId="{F7FA7712-D93B-1942-B40D-E70BABAD1C99}" type="presParOf" srcId="{B638F4B7-818A-8F43-8D99-06AA6994E7D7}" destId="{044F533D-95E0-BA40-9E2F-39030A484037}" srcOrd="5" destOrd="0" presId="urn:microsoft.com/office/officeart/2005/8/layout/list1"/>
    <dgm:cxn modelId="{C33372FE-F547-F24E-8CB4-230DA9813531}" type="presParOf" srcId="{B638F4B7-818A-8F43-8D99-06AA6994E7D7}" destId="{A81F0CA9-13AA-1043-8BB0-475F510ED751}" srcOrd="6" destOrd="0" presId="urn:microsoft.com/office/officeart/2005/8/layout/list1"/>
    <dgm:cxn modelId="{377DAC28-667D-434C-ABA5-E15E05A889B1}" type="presParOf" srcId="{B638F4B7-818A-8F43-8D99-06AA6994E7D7}" destId="{68F1B809-9A92-7A44-A50A-134A02F78D4A}" srcOrd="7" destOrd="0" presId="urn:microsoft.com/office/officeart/2005/8/layout/list1"/>
    <dgm:cxn modelId="{F3C4AAD1-2A99-2E41-8160-1926EF30AA0F}" type="presParOf" srcId="{B638F4B7-818A-8F43-8D99-06AA6994E7D7}" destId="{2E16BE6E-E846-0642-8540-E7F8078AD40E}" srcOrd="8" destOrd="0" presId="urn:microsoft.com/office/officeart/2005/8/layout/list1"/>
    <dgm:cxn modelId="{79650030-CCA8-3B4B-BA6D-D8F4BE2F85BE}" type="presParOf" srcId="{2E16BE6E-E846-0642-8540-E7F8078AD40E}" destId="{C84FB161-C0EC-924B-BB08-93523F7321D2}" srcOrd="0" destOrd="0" presId="urn:microsoft.com/office/officeart/2005/8/layout/list1"/>
    <dgm:cxn modelId="{CDEC2B4F-1BEA-6442-BB3C-3376383BA540}" type="presParOf" srcId="{2E16BE6E-E846-0642-8540-E7F8078AD40E}" destId="{BD3A9E30-42B5-FD4C-A6AD-8A7E67E9B279}" srcOrd="1" destOrd="0" presId="urn:microsoft.com/office/officeart/2005/8/layout/list1"/>
    <dgm:cxn modelId="{A07ED7F7-5A07-2945-B89B-1655F11635E4}" type="presParOf" srcId="{B638F4B7-818A-8F43-8D99-06AA6994E7D7}" destId="{00614AFF-8451-9849-A80A-AF55591C0723}" srcOrd="9" destOrd="0" presId="urn:microsoft.com/office/officeart/2005/8/layout/list1"/>
    <dgm:cxn modelId="{478A115F-8EB4-5E41-A8F5-013D61E963DC}" type="presParOf" srcId="{B638F4B7-818A-8F43-8D99-06AA6994E7D7}" destId="{73A0CEDC-5C45-4D49-8493-B6ED12021FB4}" srcOrd="10" destOrd="0" presId="urn:microsoft.com/office/officeart/2005/8/layout/list1"/>
    <dgm:cxn modelId="{836863C9-7D98-CF4F-9369-764299230A3A}" type="presParOf" srcId="{B638F4B7-818A-8F43-8D99-06AA6994E7D7}" destId="{C686771B-BC5E-1747-AE00-270E92695899}" srcOrd="11" destOrd="0" presId="urn:microsoft.com/office/officeart/2005/8/layout/list1"/>
    <dgm:cxn modelId="{AA8364D2-3BF4-274C-B5A7-63EA6642E125}" type="presParOf" srcId="{B638F4B7-818A-8F43-8D99-06AA6994E7D7}" destId="{F5709655-84C5-8447-9233-AD824BB53DEF}" srcOrd="12" destOrd="0" presId="urn:microsoft.com/office/officeart/2005/8/layout/list1"/>
    <dgm:cxn modelId="{428441D3-3BA4-F248-BB20-DFC5D07012B1}" type="presParOf" srcId="{F5709655-84C5-8447-9233-AD824BB53DEF}" destId="{429CC462-2E72-9E4E-9F0C-B3E6A50C5588}" srcOrd="0" destOrd="0" presId="urn:microsoft.com/office/officeart/2005/8/layout/list1"/>
    <dgm:cxn modelId="{6F29ACB2-E1CB-9B48-9BAC-9A8ACA367559}" type="presParOf" srcId="{F5709655-84C5-8447-9233-AD824BB53DEF}" destId="{2701DB79-B8F7-FF44-9CD5-99844B2AE9D5}" srcOrd="1" destOrd="0" presId="urn:microsoft.com/office/officeart/2005/8/layout/list1"/>
    <dgm:cxn modelId="{54DE3562-FAF8-0945-957E-2638E2928134}" type="presParOf" srcId="{B638F4B7-818A-8F43-8D99-06AA6994E7D7}" destId="{825EA5C4-7971-E84F-9458-A917B0AC9FF0}" srcOrd="13" destOrd="0" presId="urn:microsoft.com/office/officeart/2005/8/layout/list1"/>
    <dgm:cxn modelId="{91F75C58-CC00-7C47-BA97-5D02478D0C55}" type="presParOf" srcId="{B638F4B7-818A-8F43-8D99-06AA6994E7D7}" destId="{6777D5DB-17B5-BD46-A479-74D9A39CAFE1}" srcOrd="14" destOrd="0" presId="urn:microsoft.com/office/officeart/2005/8/layout/list1"/>
    <dgm:cxn modelId="{233DF7C5-82D1-0F4C-9698-F7F55D5BA1FD}" type="presParOf" srcId="{B638F4B7-818A-8F43-8D99-06AA6994E7D7}" destId="{0A2935B2-8DEA-C446-B0A9-EF375D4552D7}" srcOrd="15" destOrd="0" presId="urn:microsoft.com/office/officeart/2005/8/layout/list1"/>
    <dgm:cxn modelId="{EF24DE9E-924E-6A40-83D8-67EA69982DDD}" type="presParOf" srcId="{B638F4B7-818A-8F43-8D99-06AA6994E7D7}" destId="{143027A6-A310-1746-9925-8DE0C5C14F4B}" srcOrd="16" destOrd="0" presId="urn:microsoft.com/office/officeart/2005/8/layout/list1"/>
    <dgm:cxn modelId="{A7A6ACBE-5CA6-D14A-B568-EC8B78763FEF}" type="presParOf" srcId="{143027A6-A310-1746-9925-8DE0C5C14F4B}" destId="{3FA18858-5B02-E443-B7F1-007D11A34F78}" srcOrd="0" destOrd="0" presId="urn:microsoft.com/office/officeart/2005/8/layout/list1"/>
    <dgm:cxn modelId="{FA4DB5F5-3552-A343-B8CF-DD5003018422}" type="presParOf" srcId="{143027A6-A310-1746-9925-8DE0C5C14F4B}" destId="{FD56B382-3BCA-2549-82F3-B669C96F088F}" srcOrd="1" destOrd="0" presId="urn:microsoft.com/office/officeart/2005/8/layout/list1"/>
    <dgm:cxn modelId="{C22A983A-5413-5444-A424-669AF0CD1F64}" type="presParOf" srcId="{B638F4B7-818A-8F43-8D99-06AA6994E7D7}" destId="{668B9C52-E744-AD4C-B45B-C8E36F1893C5}" srcOrd="17" destOrd="0" presId="urn:microsoft.com/office/officeart/2005/8/layout/list1"/>
    <dgm:cxn modelId="{80C8FE77-5FB9-1446-8A89-DC2590619882}" type="presParOf" srcId="{B638F4B7-818A-8F43-8D99-06AA6994E7D7}" destId="{B1C55FD0-B59B-E54C-AFF9-5E7F42FEEA85}"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A75D07-D46B-3A49-8177-FDF3DB302372}" type="doc">
      <dgm:prSet loTypeId="urn:microsoft.com/office/officeart/2005/8/layout/cycle5" loCatId="list" qsTypeId="urn:microsoft.com/office/officeart/2005/8/quickstyle/simple1" qsCatId="simple" csTypeId="urn:microsoft.com/office/officeart/2005/8/colors/accent0_1" csCatId="mainScheme" phldr="1"/>
      <dgm:spPr/>
      <dgm:t>
        <a:bodyPr/>
        <a:lstStyle/>
        <a:p>
          <a:endParaRPr lang="en-US"/>
        </a:p>
      </dgm:t>
    </dgm:pt>
    <dgm:pt modelId="{7640BD41-0010-664A-B3DC-9BE3E823B605}">
      <dgm:prSet/>
      <dgm:spPr/>
      <dgm:t>
        <a:bodyPr/>
        <a:lstStyle/>
        <a:p>
          <a:r>
            <a:rPr lang="en-US" dirty="0">
              <a:latin typeface="Aptos" panose="020B0004020202020204" pitchFamily="34" charset="0"/>
            </a:rPr>
            <a:t>Bad Product</a:t>
          </a:r>
          <a:endParaRPr lang="en-CA" dirty="0">
            <a:latin typeface="Aptos" panose="020B0004020202020204" pitchFamily="34" charset="0"/>
          </a:endParaRPr>
        </a:p>
      </dgm:t>
    </dgm:pt>
    <dgm:pt modelId="{B8347F1A-05DA-1D40-AA09-C7946955E145}" type="parTrans" cxnId="{513A6A10-A6C7-DC44-9A6E-1AECCA02AA19}">
      <dgm:prSet/>
      <dgm:spPr/>
      <dgm:t>
        <a:bodyPr/>
        <a:lstStyle/>
        <a:p>
          <a:endParaRPr lang="en-US">
            <a:latin typeface="Aptos" panose="020B0004020202020204" pitchFamily="34" charset="0"/>
          </a:endParaRPr>
        </a:p>
      </dgm:t>
    </dgm:pt>
    <dgm:pt modelId="{B75275D2-F0D1-3A49-9B7E-C6333F82093B}" type="sibTrans" cxnId="{513A6A10-A6C7-DC44-9A6E-1AECCA02AA19}">
      <dgm:prSet/>
      <dgm:spPr>
        <a:ln w="57150"/>
      </dgm:spPr>
      <dgm:t>
        <a:bodyPr/>
        <a:lstStyle/>
        <a:p>
          <a:endParaRPr lang="en-US">
            <a:latin typeface="Aptos" panose="020B0004020202020204" pitchFamily="34" charset="0"/>
          </a:endParaRPr>
        </a:p>
      </dgm:t>
    </dgm:pt>
    <dgm:pt modelId="{36882736-85C9-DC40-9DD3-16B8AF67E53D}">
      <dgm:prSet/>
      <dgm:spPr/>
      <dgm:t>
        <a:bodyPr/>
        <a:lstStyle/>
        <a:p>
          <a:r>
            <a:rPr lang="en-US" dirty="0">
              <a:latin typeface="Aptos" panose="020B0004020202020204" pitchFamily="34" charset="0"/>
            </a:rPr>
            <a:t>Low Value</a:t>
          </a:r>
          <a:endParaRPr lang="en-CA" dirty="0">
            <a:latin typeface="Aptos" panose="020B0004020202020204" pitchFamily="34" charset="0"/>
          </a:endParaRPr>
        </a:p>
      </dgm:t>
    </dgm:pt>
    <dgm:pt modelId="{9ACBE6BD-3C9E-874F-961C-B98E1CF1AA84}" type="parTrans" cxnId="{806E2F03-0442-3948-A14C-E74148AB305A}">
      <dgm:prSet/>
      <dgm:spPr/>
      <dgm:t>
        <a:bodyPr/>
        <a:lstStyle/>
        <a:p>
          <a:endParaRPr lang="en-US">
            <a:latin typeface="Aptos" panose="020B0004020202020204" pitchFamily="34" charset="0"/>
          </a:endParaRPr>
        </a:p>
      </dgm:t>
    </dgm:pt>
    <dgm:pt modelId="{0447E45C-6E30-D54B-BF7B-EE8FC8DA33A7}" type="sibTrans" cxnId="{806E2F03-0442-3948-A14C-E74148AB305A}">
      <dgm:prSet/>
      <dgm:spPr>
        <a:ln w="57150"/>
      </dgm:spPr>
      <dgm:t>
        <a:bodyPr/>
        <a:lstStyle/>
        <a:p>
          <a:endParaRPr lang="en-US">
            <a:latin typeface="Aptos" panose="020B0004020202020204" pitchFamily="34" charset="0"/>
          </a:endParaRPr>
        </a:p>
      </dgm:t>
    </dgm:pt>
    <dgm:pt modelId="{C4668A5F-DB55-B94D-89A1-1391E24EAFA7}">
      <dgm:prSet/>
      <dgm:spPr/>
      <dgm:t>
        <a:bodyPr/>
        <a:lstStyle/>
        <a:p>
          <a:r>
            <a:rPr lang="en-US" dirty="0">
              <a:latin typeface="Aptos" panose="020B0004020202020204" pitchFamily="34" charset="0"/>
            </a:rPr>
            <a:t>Bad Data</a:t>
          </a:r>
          <a:endParaRPr lang="en-CA" dirty="0">
            <a:latin typeface="Aptos" panose="020B0004020202020204" pitchFamily="34" charset="0"/>
          </a:endParaRPr>
        </a:p>
      </dgm:t>
    </dgm:pt>
    <dgm:pt modelId="{B5905675-227D-FD49-913D-70087993FF13}" type="parTrans" cxnId="{DD7F5EBA-C3E0-C642-9E5B-1FC5652F235F}">
      <dgm:prSet/>
      <dgm:spPr/>
      <dgm:t>
        <a:bodyPr/>
        <a:lstStyle/>
        <a:p>
          <a:endParaRPr lang="en-US">
            <a:latin typeface="Aptos" panose="020B0004020202020204" pitchFamily="34" charset="0"/>
          </a:endParaRPr>
        </a:p>
      </dgm:t>
    </dgm:pt>
    <dgm:pt modelId="{4A30F28A-9F64-B243-8254-2C58B9F7E842}" type="sibTrans" cxnId="{DD7F5EBA-C3E0-C642-9E5B-1FC5652F235F}">
      <dgm:prSet/>
      <dgm:spPr>
        <a:ln w="57150"/>
      </dgm:spPr>
      <dgm:t>
        <a:bodyPr/>
        <a:lstStyle/>
        <a:p>
          <a:endParaRPr lang="en-US">
            <a:latin typeface="Aptos" panose="020B0004020202020204" pitchFamily="34" charset="0"/>
          </a:endParaRPr>
        </a:p>
      </dgm:t>
    </dgm:pt>
    <dgm:pt modelId="{1C7F114C-5B0F-AE4A-AB23-4E4624E89E41}">
      <dgm:prSet/>
      <dgm:spPr/>
      <dgm:t>
        <a:bodyPr/>
        <a:lstStyle/>
        <a:p>
          <a:r>
            <a:rPr lang="en-US" dirty="0">
              <a:latin typeface="Aptos" panose="020B0004020202020204" pitchFamily="34" charset="0"/>
            </a:rPr>
            <a:t>Bad Model</a:t>
          </a:r>
        </a:p>
      </dgm:t>
    </dgm:pt>
    <dgm:pt modelId="{13C2BEFB-7E28-244B-B77C-DE3523CC9879}" type="parTrans" cxnId="{2FFAD57A-110C-6548-AD14-5E0FE0BF2533}">
      <dgm:prSet/>
      <dgm:spPr/>
      <dgm:t>
        <a:bodyPr/>
        <a:lstStyle/>
        <a:p>
          <a:endParaRPr lang="en-US">
            <a:latin typeface="Aptos" panose="020B0004020202020204" pitchFamily="34" charset="0"/>
          </a:endParaRPr>
        </a:p>
      </dgm:t>
    </dgm:pt>
    <dgm:pt modelId="{5AABE147-593A-2044-ACAE-894CF57C2284}" type="sibTrans" cxnId="{2FFAD57A-110C-6548-AD14-5E0FE0BF2533}">
      <dgm:prSet/>
      <dgm:spPr>
        <a:ln w="57150"/>
      </dgm:spPr>
      <dgm:t>
        <a:bodyPr/>
        <a:lstStyle/>
        <a:p>
          <a:endParaRPr lang="en-US">
            <a:latin typeface="Aptos" panose="020B0004020202020204" pitchFamily="34" charset="0"/>
          </a:endParaRPr>
        </a:p>
      </dgm:t>
    </dgm:pt>
    <dgm:pt modelId="{92ECC0C8-EB01-CD48-96E4-BEE946FEA256}" type="pres">
      <dgm:prSet presAssocID="{50A75D07-D46B-3A49-8177-FDF3DB302372}" presName="cycle" presStyleCnt="0">
        <dgm:presLayoutVars>
          <dgm:dir/>
          <dgm:resizeHandles val="exact"/>
        </dgm:presLayoutVars>
      </dgm:prSet>
      <dgm:spPr/>
    </dgm:pt>
    <dgm:pt modelId="{D8B8D9F6-BEF1-8344-AD48-540AE105108F}" type="pres">
      <dgm:prSet presAssocID="{36882736-85C9-DC40-9DD3-16B8AF67E53D}" presName="node" presStyleLbl="node1" presStyleIdx="0" presStyleCnt="4">
        <dgm:presLayoutVars>
          <dgm:bulletEnabled val="1"/>
        </dgm:presLayoutVars>
      </dgm:prSet>
      <dgm:spPr/>
    </dgm:pt>
    <dgm:pt modelId="{9D59E5DC-18FF-4B41-827E-3B6319F6721D}" type="pres">
      <dgm:prSet presAssocID="{36882736-85C9-DC40-9DD3-16B8AF67E53D}" presName="spNode" presStyleCnt="0"/>
      <dgm:spPr/>
    </dgm:pt>
    <dgm:pt modelId="{8E46EEB7-D4D2-8E46-9964-AC51D818C2BD}" type="pres">
      <dgm:prSet presAssocID="{0447E45C-6E30-D54B-BF7B-EE8FC8DA33A7}" presName="sibTrans" presStyleLbl="sibTrans1D1" presStyleIdx="0" presStyleCnt="4"/>
      <dgm:spPr/>
    </dgm:pt>
    <dgm:pt modelId="{EE959707-1381-2A47-917E-0B715AB3732F}" type="pres">
      <dgm:prSet presAssocID="{C4668A5F-DB55-B94D-89A1-1391E24EAFA7}" presName="node" presStyleLbl="node1" presStyleIdx="1" presStyleCnt="4">
        <dgm:presLayoutVars>
          <dgm:bulletEnabled val="1"/>
        </dgm:presLayoutVars>
      </dgm:prSet>
      <dgm:spPr/>
    </dgm:pt>
    <dgm:pt modelId="{04A09352-BBF9-5245-94D9-CF66796093C5}" type="pres">
      <dgm:prSet presAssocID="{C4668A5F-DB55-B94D-89A1-1391E24EAFA7}" presName="spNode" presStyleCnt="0"/>
      <dgm:spPr/>
    </dgm:pt>
    <dgm:pt modelId="{4F96641E-97A5-FF46-A25C-DB6A7F6A923D}" type="pres">
      <dgm:prSet presAssocID="{4A30F28A-9F64-B243-8254-2C58B9F7E842}" presName="sibTrans" presStyleLbl="sibTrans1D1" presStyleIdx="1" presStyleCnt="4"/>
      <dgm:spPr/>
    </dgm:pt>
    <dgm:pt modelId="{35AC5FF0-1079-8E45-BCDA-D645087761FF}" type="pres">
      <dgm:prSet presAssocID="{1C7F114C-5B0F-AE4A-AB23-4E4624E89E41}" presName="node" presStyleLbl="node1" presStyleIdx="2" presStyleCnt="4">
        <dgm:presLayoutVars>
          <dgm:bulletEnabled val="1"/>
        </dgm:presLayoutVars>
      </dgm:prSet>
      <dgm:spPr/>
    </dgm:pt>
    <dgm:pt modelId="{D73701E8-5D12-E140-84A0-024FAFA5893E}" type="pres">
      <dgm:prSet presAssocID="{1C7F114C-5B0F-AE4A-AB23-4E4624E89E41}" presName="spNode" presStyleCnt="0"/>
      <dgm:spPr/>
    </dgm:pt>
    <dgm:pt modelId="{8CCD8535-7FEF-A64A-8861-A65702D578B6}" type="pres">
      <dgm:prSet presAssocID="{5AABE147-593A-2044-ACAE-894CF57C2284}" presName="sibTrans" presStyleLbl="sibTrans1D1" presStyleIdx="2" presStyleCnt="4"/>
      <dgm:spPr/>
    </dgm:pt>
    <dgm:pt modelId="{F4A2C6C6-0615-7141-8EFF-906E0A0F00D7}" type="pres">
      <dgm:prSet presAssocID="{7640BD41-0010-664A-B3DC-9BE3E823B605}" presName="node" presStyleLbl="node1" presStyleIdx="3" presStyleCnt="4">
        <dgm:presLayoutVars>
          <dgm:bulletEnabled val="1"/>
        </dgm:presLayoutVars>
      </dgm:prSet>
      <dgm:spPr/>
    </dgm:pt>
    <dgm:pt modelId="{8745EBD5-1EEC-2A4C-A843-7E63E076A891}" type="pres">
      <dgm:prSet presAssocID="{7640BD41-0010-664A-B3DC-9BE3E823B605}" presName="spNode" presStyleCnt="0"/>
      <dgm:spPr/>
    </dgm:pt>
    <dgm:pt modelId="{1009F9D0-939B-F444-B73C-E476C4DFCC87}" type="pres">
      <dgm:prSet presAssocID="{B75275D2-F0D1-3A49-9B7E-C6333F82093B}" presName="sibTrans" presStyleLbl="sibTrans1D1" presStyleIdx="3" presStyleCnt="4"/>
      <dgm:spPr/>
    </dgm:pt>
  </dgm:ptLst>
  <dgm:cxnLst>
    <dgm:cxn modelId="{806E2F03-0442-3948-A14C-E74148AB305A}" srcId="{50A75D07-D46B-3A49-8177-FDF3DB302372}" destId="{36882736-85C9-DC40-9DD3-16B8AF67E53D}" srcOrd="0" destOrd="0" parTransId="{9ACBE6BD-3C9E-874F-961C-B98E1CF1AA84}" sibTransId="{0447E45C-6E30-D54B-BF7B-EE8FC8DA33A7}"/>
    <dgm:cxn modelId="{5B6B750D-FB4E-7D46-B78F-EF6568CABFBE}" type="presOf" srcId="{4A30F28A-9F64-B243-8254-2C58B9F7E842}" destId="{4F96641E-97A5-FF46-A25C-DB6A7F6A923D}" srcOrd="0" destOrd="0" presId="urn:microsoft.com/office/officeart/2005/8/layout/cycle5"/>
    <dgm:cxn modelId="{513A6A10-A6C7-DC44-9A6E-1AECCA02AA19}" srcId="{50A75D07-D46B-3A49-8177-FDF3DB302372}" destId="{7640BD41-0010-664A-B3DC-9BE3E823B605}" srcOrd="3" destOrd="0" parTransId="{B8347F1A-05DA-1D40-AA09-C7946955E145}" sibTransId="{B75275D2-F0D1-3A49-9B7E-C6333F82093B}"/>
    <dgm:cxn modelId="{680F3451-8A9C-A243-A35D-DFB53854AE8E}" type="presOf" srcId="{7640BD41-0010-664A-B3DC-9BE3E823B605}" destId="{F4A2C6C6-0615-7141-8EFF-906E0A0F00D7}" srcOrd="0" destOrd="0" presId="urn:microsoft.com/office/officeart/2005/8/layout/cycle5"/>
    <dgm:cxn modelId="{A05EC953-56A4-AB43-86E6-2D732DF805F7}" type="presOf" srcId="{5AABE147-593A-2044-ACAE-894CF57C2284}" destId="{8CCD8535-7FEF-A64A-8861-A65702D578B6}" srcOrd="0" destOrd="0" presId="urn:microsoft.com/office/officeart/2005/8/layout/cycle5"/>
    <dgm:cxn modelId="{9539F95E-149A-2941-924C-6E9CAAD0E616}" type="presOf" srcId="{B75275D2-F0D1-3A49-9B7E-C6333F82093B}" destId="{1009F9D0-939B-F444-B73C-E476C4DFCC87}" srcOrd="0" destOrd="0" presId="urn:microsoft.com/office/officeart/2005/8/layout/cycle5"/>
    <dgm:cxn modelId="{4D146767-29CE-A94A-A7FB-8C4E3276E5BF}" type="presOf" srcId="{36882736-85C9-DC40-9DD3-16B8AF67E53D}" destId="{D8B8D9F6-BEF1-8344-AD48-540AE105108F}" srcOrd="0" destOrd="0" presId="urn:microsoft.com/office/officeart/2005/8/layout/cycle5"/>
    <dgm:cxn modelId="{2FFAD57A-110C-6548-AD14-5E0FE0BF2533}" srcId="{50A75D07-D46B-3A49-8177-FDF3DB302372}" destId="{1C7F114C-5B0F-AE4A-AB23-4E4624E89E41}" srcOrd="2" destOrd="0" parTransId="{13C2BEFB-7E28-244B-B77C-DE3523CC9879}" sibTransId="{5AABE147-593A-2044-ACAE-894CF57C2284}"/>
    <dgm:cxn modelId="{2BEC13B9-CDC8-F34C-BE94-53526CB84A2D}" type="presOf" srcId="{0447E45C-6E30-D54B-BF7B-EE8FC8DA33A7}" destId="{8E46EEB7-D4D2-8E46-9964-AC51D818C2BD}" srcOrd="0" destOrd="0" presId="urn:microsoft.com/office/officeart/2005/8/layout/cycle5"/>
    <dgm:cxn modelId="{DD7F5EBA-C3E0-C642-9E5B-1FC5652F235F}" srcId="{50A75D07-D46B-3A49-8177-FDF3DB302372}" destId="{C4668A5F-DB55-B94D-89A1-1391E24EAFA7}" srcOrd="1" destOrd="0" parTransId="{B5905675-227D-FD49-913D-70087993FF13}" sibTransId="{4A30F28A-9F64-B243-8254-2C58B9F7E842}"/>
    <dgm:cxn modelId="{BCCD21C3-F024-4042-8BCC-B52F62AB4A09}" type="presOf" srcId="{50A75D07-D46B-3A49-8177-FDF3DB302372}" destId="{92ECC0C8-EB01-CD48-96E4-BEE946FEA256}" srcOrd="0" destOrd="0" presId="urn:microsoft.com/office/officeart/2005/8/layout/cycle5"/>
    <dgm:cxn modelId="{2DB66DE2-D5F6-0649-B6A3-70CC10490ADF}" type="presOf" srcId="{C4668A5F-DB55-B94D-89A1-1391E24EAFA7}" destId="{EE959707-1381-2A47-917E-0B715AB3732F}" srcOrd="0" destOrd="0" presId="urn:microsoft.com/office/officeart/2005/8/layout/cycle5"/>
    <dgm:cxn modelId="{E496BEE7-680A-734E-9BA7-301075CA4B78}" type="presOf" srcId="{1C7F114C-5B0F-AE4A-AB23-4E4624E89E41}" destId="{35AC5FF0-1079-8E45-BCDA-D645087761FF}" srcOrd="0" destOrd="0" presId="urn:microsoft.com/office/officeart/2005/8/layout/cycle5"/>
    <dgm:cxn modelId="{9235A90F-1FB8-7F44-974E-E11443C4540E}" type="presParOf" srcId="{92ECC0C8-EB01-CD48-96E4-BEE946FEA256}" destId="{D8B8D9F6-BEF1-8344-AD48-540AE105108F}" srcOrd="0" destOrd="0" presId="urn:microsoft.com/office/officeart/2005/8/layout/cycle5"/>
    <dgm:cxn modelId="{75E7B242-5E03-D244-962A-720AD1140D7E}" type="presParOf" srcId="{92ECC0C8-EB01-CD48-96E4-BEE946FEA256}" destId="{9D59E5DC-18FF-4B41-827E-3B6319F6721D}" srcOrd="1" destOrd="0" presId="urn:microsoft.com/office/officeart/2005/8/layout/cycle5"/>
    <dgm:cxn modelId="{3691C51D-4275-5649-A5BA-6B6E1DF8F18D}" type="presParOf" srcId="{92ECC0C8-EB01-CD48-96E4-BEE946FEA256}" destId="{8E46EEB7-D4D2-8E46-9964-AC51D818C2BD}" srcOrd="2" destOrd="0" presId="urn:microsoft.com/office/officeart/2005/8/layout/cycle5"/>
    <dgm:cxn modelId="{ED4E6F38-3A27-1C42-B621-D375519390FE}" type="presParOf" srcId="{92ECC0C8-EB01-CD48-96E4-BEE946FEA256}" destId="{EE959707-1381-2A47-917E-0B715AB3732F}" srcOrd="3" destOrd="0" presId="urn:microsoft.com/office/officeart/2005/8/layout/cycle5"/>
    <dgm:cxn modelId="{AED8BCC2-0A05-8C4E-8C5F-CCFDDFCB9B7B}" type="presParOf" srcId="{92ECC0C8-EB01-CD48-96E4-BEE946FEA256}" destId="{04A09352-BBF9-5245-94D9-CF66796093C5}" srcOrd="4" destOrd="0" presId="urn:microsoft.com/office/officeart/2005/8/layout/cycle5"/>
    <dgm:cxn modelId="{D523AA4F-3DEC-7B4E-B24F-1A594A64862A}" type="presParOf" srcId="{92ECC0C8-EB01-CD48-96E4-BEE946FEA256}" destId="{4F96641E-97A5-FF46-A25C-DB6A7F6A923D}" srcOrd="5" destOrd="0" presId="urn:microsoft.com/office/officeart/2005/8/layout/cycle5"/>
    <dgm:cxn modelId="{E87E8FA3-69D3-E344-AEB4-6744F907279A}" type="presParOf" srcId="{92ECC0C8-EB01-CD48-96E4-BEE946FEA256}" destId="{35AC5FF0-1079-8E45-BCDA-D645087761FF}" srcOrd="6" destOrd="0" presId="urn:microsoft.com/office/officeart/2005/8/layout/cycle5"/>
    <dgm:cxn modelId="{CC9F4313-67DA-FC4B-8E0A-AE35AE6B0977}" type="presParOf" srcId="{92ECC0C8-EB01-CD48-96E4-BEE946FEA256}" destId="{D73701E8-5D12-E140-84A0-024FAFA5893E}" srcOrd="7" destOrd="0" presId="urn:microsoft.com/office/officeart/2005/8/layout/cycle5"/>
    <dgm:cxn modelId="{727F2800-5255-0940-A8F7-F3F3A52B486B}" type="presParOf" srcId="{92ECC0C8-EB01-CD48-96E4-BEE946FEA256}" destId="{8CCD8535-7FEF-A64A-8861-A65702D578B6}" srcOrd="8" destOrd="0" presId="urn:microsoft.com/office/officeart/2005/8/layout/cycle5"/>
    <dgm:cxn modelId="{25E2F7BC-CC78-1144-BC0D-F3F42B47C101}" type="presParOf" srcId="{92ECC0C8-EB01-CD48-96E4-BEE946FEA256}" destId="{F4A2C6C6-0615-7141-8EFF-906E0A0F00D7}" srcOrd="9" destOrd="0" presId="urn:microsoft.com/office/officeart/2005/8/layout/cycle5"/>
    <dgm:cxn modelId="{A44A4D6F-F8DA-6B40-B1F1-122A5157EEC3}" type="presParOf" srcId="{92ECC0C8-EB01-CD48-96E4-BEE946FEA256}" destId="{8745EBD5-1EEC-2A4C-A843-7E63E076A891}" srcOrd="10" destOrd="0" presId="urn:microsoft.com/office/officeart/2005/8/layout/cycle5"/>
    <dgm:cxn modelId="{4EFE0F2D-54C5-B540-A977-8DEEF8136F05}" type="presParOf" srcId="{92ECC0C8-EB01-CD48-96E4-BEE946FEA256}" destId="{1009F9D0-939B-F444-B73C-E476C4DFCC87}"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A75D07-D46B-3A49-8177-FDF3DB302372}" type="doc">
      <dgm:prSet loTypeId="urn:microsoft.com/office/officeart/2005/8/layout/cycle5" loCatId="list" qsTypeId="urn:microsoft.com/office/officeart/2005/8/quickstyle/simple1" qsCatId="simple" csTypeId="urn:microsoft.com/office/officeart/2005/8/colors/accent0_1" csCatId="mainScheme" phldr="1"/>
      <dgm:spPr/>
      <dgm:t>
        <a:bodyPr/>
        <a:lstStyle/>
        <a:p>
          <a:endParaRPr lang="en-US"/>
        </a:p>
      </dgm:t>
    </dgm:pt>
    <dgm:pt modelId="{7640BD41-0010-664A-B3DC-9BE3E823B605}">
      <dgm:prSet/>
      <dgm:spPr/>
      <dgm:t>
        <a:bodyPr/>
        <a:lstStyle/>
        <a:p>
          <a:r>
            <a:rPr lang="en-US" dirty="0">
              <a:latin typeface="Aptos" panose="020B0004020202020204" pitchFamily="34" charset="0"/>
            </a:rPr>
            <a:t>Better Product</a:t>
          </a:r>
          <a:endParaRPr lang="en-CA" dirty="0">
            <a:latin typeface="Aptos" panose="020B0004020202020204" pitchFamily="34" charset="0"/>
          </a:endParaRPr>
        </a:p>
      </dgm:t>
    </dgm:pt>
    <dgm:pt modelId="{B8347F1A-05DA-1D40-AA09-C7946955E145}" type="parTrans" cxnId="{513A6A10-A6C7-DC44-9A6E-1AECCA02AA19}">
      <dgm:prSet/>
      <dgm:spPr/>
      <dgm:t>
        <a:bodyPr/>
        <a:lstStyle/>
        <a:p>
          <a:endParaRPr lang="en-US">
            <a:latin typeface="Aptos" panose="020B0004020202020204" pitchFamily="34" charset="0"/>
          </a:endParaRPr>
        </a:p>
      </dgm:t>
    </dgm:pt>
    <dgm:pt modelId="{B75275D2-F0D1-3A49-9B7E-C6333F82093B}" type="sibTrans" cxnId="{513A6A10-A6C7-DC44-9A6E-1AECCA02AA19}">
      <dgm:prSet/>
      <dgm:spPr>
        <a:ln w="57150"/>
      </dgm:spPr>
      <dgm:t>
        <a:bodyPr/>
        <a:lstStyle/>
        <a:p>
          <a:endParaRPr lang="en-US">
            <a:latin typeface="Aptos" panose="020B0004020202020204" pitchFamily="34" charset="0"/>
          </a:endParaRPr>
        </a:p>
      </dgm:t>
    </dgm:pt>
    <dgm:pt modelId="{36882736-85C9-DC40-9DD3-16B8AF67E53D}">
      <dgm:prSet/>
      <dgm:spPr/>
      <dgm:t>
        <a:bodyPr/>
        <a:lstStyle/>
        <a:p>
          <a:r>
            <a:rPr lang="en-US" dirty="0">
              <a:latin typeface="Aptos" panose="020B0004020202020204" pitchFamily="34" charset="0"/>
            </a:rPr>
            <a:t>Higher Value</a:t>
          </a:r>
          <a:endParaRPr lang="en-CA" dirty="0">
            <a:latin typeface="Aptos" panose="020B0004020202020204" pitchFamily="34" charset="0"/>
          </a:endParaRPr>
        </a:p>
      </dgm:t>
    </dgm:pt>
    <dgm:pt modelId="{9ACBE6BD-3C9E-874F-961C-B98E1CF1AA84}" type="parTrans" cxnId="{806E2F03-0442-3948-A14C-E74148AB305A}">
      <dgm:prSet/>
      <dgm:spPr/>
      <dgm:t>
        <a:bodyPr/>
        <a:lstStyle/>
        <a:p>
          <a:endParaRPr lang="en-US">
            <a:latin typeface="Aptos" panose="020B0004020202020204" pitchFamily="34" charset="0"/>
          </a:endParaRPr>
        </a:p>
      </dgm:t>
    </dgm:pt>
    <dgm:pt modelId="{0447E45C-6E30-D54B-BF7B-EE8FC8DA33A7}" type="sibTrans" cxnId="{806E2F03-0442-3948-A14C-E74148AB305A}">
      <dgm:prSet/>
      <dgm:spPr>
        <a:ln w="57150"/>
      </dgm:spPr>
      <dgm:t>
        <a:bodyPr/>
        <a:lstStyle/>
        <a:p>
          <a:endParaRPr lang="en-US">
            <a:latin typeface="Aptos" panose="020B0004020202020204" pitchFamily="34" charset="0"/>
          </a:endParaRPr>
        </a:p>
      </dgm:t>
    </dgm:pt>
    <dgm:pt modelId="{C4668A5F-DB55-B94D-89A1-1391E24EAFA7}">
      <dgm:prSet/>
      <dgm:spPr/>
      <dgm:t>
        <a:bodyPr/>
        <a:lstStyle/>
        <a:p>
          <a:r>
            <a:rPr lang="en-US" dirty="0">
              <a:latin typeface="Aptos" panose="020B0004020202020204" pitchFamily="34" charset="0"/>
            </a:rPr>
            <a:t>Better Data</a:t>
          </a:r>
          <a:endParaRPr lang="en-CA" dirty="0">
            <a:latin typeface="Aptos" panose="020B0004020202020204" pitchFamily="34" charset="0"/>
          </a:endParaRPr>
        </a:p>
      </dgm:t>
    </dgm:pt>
    <dgm:pt modelId="{B5905675-227D-FD49-913D-70087993FF13}" type="parTrans" cxnId="{DD7F5EBA-C3E0-C642-9E5B-1FC5652F235F}">
      <dgm:prSet/>
      <dgm:spPr/>
      <dgm:t>
        <a:bodyPr/>
        <a:lstStyle/>
        <a:p>
          <a:endParaRPr lang="en-US">
            <a:latin typeface="Aptos" panose="020B0004020202020204" pitchFamily="34" charset="0"/>
          </a:endParaRPr>
        </a:p>
      </dgm:t>
    </dgm:pt>
    <dgm:pt modelId="{4A30F28A-9F64-B243-8254-2C58B9F7E842}" type="sibTrans" cxnId="{DD7F5EBA-C3E0-C642-9E5B-1FC5652F235F}">
      <dgm:prSet/>
      <dgm:spPr>
        <a:ln w="57150"/>
      </dgm:spPr>
      <dgm:t>
        <a:bodyPr/>
        <a:lstStyle/>
        <a:p>
          <a:endParaRPr lang="en-US">
            <a:latin typeface="Aptos" panose="020B0004020202020204" pitchFamily="34" charset="0"/>
          </a:endParaRPr>
        </a:p>
      </dgm:t>
    </dgm:pt>
    <dgm:pt modelId="{1C7F114C-5B0F-AE4A-AB23-4E4624E89E41}">
      <dgm:prSet/>
      <dgm:spPr/>
      <dgm:t>
        <a:bodyPr/>
        <a:lstStyle/>
        <a:p>
          <a:r>
            <a:rPr lang="en-US" dirty="0">
              <a:latin typeface="Aptos" panose="020B0004020202020204" pitchFamily="34" charset="0"/>
            </a:rPr>
            <a:t>Better Model</a:t>
          </a:r>
        </a:p>
      </dgm:t>
    </dgm:pt>
    <dgm:pt modelId="{13C2BEFB-7E28-244B-B77C-DE3523CC9879}" type="parTrans" cxnId="{2FFAD57A-110C-6548-AD14-5E0FE0BF2533}">
      <dgm:prSet/>
      <dgm:spPr/>
      <dgm:t>
        <a:bodyPr/>
        <a:lstStyle/>
        <a:p>
          <a:endParaRPr lang="en-US">
            <a:latin typeface="Aptos" panose="020B0004020202020204" pitchFamily="34" charset="0"/>
          </a:endParaRPr>
        </a:p>
      </dgm:t>
    </dgm:pt>
    <dgm:pt modelId="{5AABE147-593A-2044-ACAE-894CF57C2284}" type="sibTrans" cxnId="{2FFAD57A-110C-6548-AD14-5E0FE0BF2533}">
      <dgm:prSet/>
      <dgm:spPr>
        <a:ln w="57150"/>
      </dgm:spPr>
      <dgm:t>
        <a:bodyPr/>
        <a:lstStyle/>
        <a:p>
          <a:endParaRPr lang="en-US">
            <a:latin typeface="Aptos" panose="020B0004020202020204" pitchFamily="34" charset="0"/>
          </a:endParaRPr>
        </a:p>
      </dgm:t>
    </dgm:pt>
    <dgm:pt modelId="{92ECC0C8-EB01-CD48-96E4-BEE946FEA256}" type="pres">
      <dgm:prSet presAssocID="{50A75D07-D46B-3A49-8177-FDF3DB302372}" presName="cycle" presStyleCnt="0">
        <dgm:presLayoutVars>
          <dgm:dir/>
          <dgm:resizeHandles val="exact"/>
        </dgm:presLayoutVars>
      </dgm:prSet>
      <dgm:spPr/>
    </dgm:pt>
    <dgm:pt modelId="{D8B8D9F6-BEF1-8344-AD48-540AE105108F}" type="pres">
      <dgm:prSet presAssocID="{36882736-85C9-DC40-9DD3-16B8AF67E53D}" presName="node" presStyleLbl="node1" presStyleIdx="0" presStyleCnt="4">
        <dgm:presLayoutVars>
          <dgm:bulletEnabled val="1"/>
        </dgm:presLayoutVars>
      </dgm:prSet>
      <dgm:spPr/>
    </dgm:pt>
    <dgm:pt modelId="{9D59E5DC-18FF-4B41-827E-3B6319F6721D}" type="pres">
      <dgm:prSet presAssocID="{36882736-85C9-DC40-9DD3-16B8AF67E53D}" presName="spNode" presStyleCnt="0"/>
      <dgm:spPr/>
    </dgm:pt>
    <dgm:pt modelId="{8E46EEB7-D4D2-8E46-9964-AC51D818C2BD}" type="pres">
      <dgm:prSet presAssocID="{0447E45C-6E30-D54B-BF7B-EE8FC8DA33A7}" presName="sibTrans" presStyleLbl="sibTrans1D1" presStyleIdx="0" presStyleCnt="4"/>
      <dgm:spPr/>
    </dgm:pt>
    <dgm:pt modelId="{EE959707-1381-2A47-917E-0B715AB3732F}" type="pres">
      <dgm:prSet presAssocID="{C4668A5F-DB55-B94D-89A1-1391E24EAFA7}" presName="node" presStyleLbl="node1" presStyleIdx="1" presStyleCnt="4">
        <dgm:presLayoutVars>
          <dgm:bulletEnabled val="1"/>
        </dgm:presLayoutVars>
      </dgm:prSet>
      <dgm:spPr/>
    </dgm:pt>
    <dgm:pt modelId="{04A09352-BBF9-5245-94D9-CF66796093C5}" type="pres">
      <dgm:prSet presAssocID="{C4668A5F-DB55-B94D-89A1-1391E24EAFA7}" presName="spNode" presStyleCnt="0"/>
      <dgm:spPr/>
    </dgm:pt>
    <dgm:pt modelId="{4F96641E-97A5-FF46-A25C-DB6A7F6A923D}" type="pres">
      <dgm:prSet presAssocID="{4A30F28A-9F64-B243-8254-2C58B9F7E842}" presName="sibTrans" presStyleLbl="sibTrans1D1" presStyleIdx="1" presStyleCnt="4"/>
      <dgm:spPr/>
    </dgm:pt>
    <dgm:pt modelId="{35AC5FF0-1079-8E45-BCDA-D645087761FF}" type="pres">
      <dgm:prSet presAssocID="{1C7F114C-5B0F-AE4A-AB23-4E4624E89E41}" presName="node" presStyleLbl="node1" presStyleIdx="2" presStyleCnt="4">
        <dgm:presLayoutVars>
          <dgm:bulletEnabled val="1"/>
        </dgm:presLayoutVars>
      </dgm:prSet>
      <dgm:spPr/>
    </dgm:pt>
    <dgm:pt modelId="{D73701E8-5D12-E140-84A0-024FAFA5893E}" type="pres">
      <dgm:prSet presAssocID="{1C7F114C-5B0F-AE4A-AB23-4E4624E89E41}" presName="spNode" presStyleCnt="0"/>
      <dgm:spPr/>
    </dgm:pt>
    <dgm:pt modelId="{8CCD8535-7FEF-A64A-8861-A65702D578B6}" type="pres">
      <dgm:prSet presAssocID="{5AABE147-593A-2044-ACAE-894CF57C2284}" presName="sibTrans" presStyleLbl="sibTrans1D1" presStyleIdx="2" presStyleCnt="4"/>
      <dgm:spPr/>
    </dgm:pt>
    <dgm:pt modelId="{F4A2C6C6-0615-7141-8EFF-906E0A0F00D7}" type="pres">
      <dgm:prSet presAssocID="{7640BD41-0010-664A-B3DC-9BE3E823B605}" presName="node" presStyleLbl="node1" presStyleIdx="3" presStyleCnt="4">
        <dgm:presLayoutVars>
          <dgm:bulletEnabled val="1"/>
        </dgm:presLayoutVars>
      </dgm:prSet>
      <dgm:spPr/>
    </dgm:pt>
    <dgm:pt modelId="{8745EBD5-1EEC-2A4C-A843-7E63E076A891}" type="pres">
      <dgm:prSet presAssocID="{7640BD41-0010-664A-B3DC-9BE3E823B605}" presName="spNode" presStyleCnt="0"/>
      <dgm:spPr/>
    </dgm:pt>
    <dgm:pt modelId="{1009F9D0-939B-F444-B73C-E476C4DFCC87}" type="pres">
      <dgm:prSet presAssocID="{B75275D2-F0D1-3A49-9B7E-C6333F82093B}" presName="sibTrans" presStyleLbl="sibTrans1D1" presStyleIdx="3" presStyleCnt="4"/>
      <dgm:spPr/>
    </dgm:pt>
  </dgm:ptLst>
  <dgm:cxnLst>
    <dgm:cxn modelId="{806E2F03-0442-3948-A14C-E74148AB305A}" srcId="{50A75D07-D46B-3A49-8177-FDF3DB302372}" destId="{36882736-85C9-DC40-9DD3-16B8AF67E53D}" srcOrd="0" destOrd="0" parTransId="{9ACBE6BD-3C9E-874F-961C-B98E1CF1AA84}" sibTransId="{0447E45C-6E30-D54B-BF7B-EE8FC8DA33A7}"/>
    <dgm:cxn modelId="{5B6B750D-FB4E-7D46-B78F-EF6568CABFBE}" type="presOf" srcId="{4A30F28A-9F64-B243-8254-2C58B9F7E842}" destId="{4F96641E-97A5-FF46-A25C-DB6A7F6A923D}" srcOrd="0" destOrd="0" presId="urn:microsoft.com/office/officeart/2005/8/layout/cycle5"/>
    <dgm:cxn modelId="{513A6A10-A6C7-DC44-9A6E-1AECCA02AA19}" srcId="{50A75D07-D46B-3A49-8177-FDF3DB302372}" destId="{7640BD41-0010-664A-B3DC-9BE3E823B605}" srcOrd="3" destOrd="0" parTransId="{B8347F1A-05DA-1D40-AA09-C7946955E145}" sibTransId="{B75275D2-F0D1-3A49-9B7E-C6333F82093B}"/>
    <dgm:cxn modelId="{680F3451-8A9C-A243-A35D-DFB53854AE8E}" type="presOf" srcId="{7640BD41-0010-664A-B3DC-9BE3E823B605}" destId="{F4A2C6C6-0615-7141-8EFF-906E0A0F00D7}" srcOrd="0" destOrd="0" presId="urn:microsoft.com/office/officeart/2005/8/layout/cycle5"/>
    <dgm:cxn modelId="{A05EC953-56A4-AB43-86E6-2D732DF805F7}" type="presOf" srcId="{5AABE147-593A-2044-ACAE-894CF57C2284}" destId="{8CCD8535-7FEF-A64A-8861-A65702D578B6}" srcOrd="0" destOrd="0" presId="urn:microsoft.com/office/officeart/2005/8/layout/cycle5"/>
    <dgm:cxn modelId="{9539F95E-149A-2941-924C-6E9CAAD0E616}" type="presOf" srcId="{B75275D2-F0D1-3A49-9B7E-C6333F82093B}" destId="{1009F9D0-939B-F444-B73C-E476C4DFCC87}" srcOrd="0" destOrd="0" presId="urn:microsoft.com/office/officeart/2005/8/layout/cycle5"/>
    <dgm:cxn modelId="{4D146767-29CE-A94A-A7FB-8C4E3276E5BF}" type="presOf" srcId="{36882736-85C9-DC40-9DD3-16B8AF67E53D}" destId="{D8B8D9F6-BEF1-8344-AD48-540AE105108F}" srcOrd="0" destOrd="0" presId="urn:microsoft.com/office/officeart/2005/8/layout/cycle5"/>
    <dgm:cxn modelId="{2FFAD57A-110C-6548-AD14-5E0FE0BF2533}" srcId="{50A75D07-D46B-3A49-8177-FDF3DB302372}" destId="{1C7F114C-5B0F-AE4A-AB23-4E4624E89E41}" srcOrd="2" destOrd="0" parTransId="{13C2BEFB-7E28-244B-B77C-DE3523CC9879}" sibTransId="{5AABE147-593A-2044-ACAE-894CF57C2284}"/>
    <dgm:cxn modelId="{2BEC13B9-CDC8-F34C-BE94-53526CB84A2D}" type="presOf" srcId="{0447E45C-6E30-D54B-BF7B-EE8FC8DA33A7}" destId="{8E46EEB7-D4D2-8E46-9964-AC51D818C2BD}" srcOrd="0" destOrd="0" presId="urn:microsoft.com/office/officeart/2005/8/layout/cycle5"/>
    <dgm:cxn modelId="{DD7F5EBA-C3E0-C642-9E5B-1FC5652F235F}" srcId="{50A75D07-D46B-3A49-8177-FDF3DB302372}" destId="{C4668A5F-DB55-B94D-89A1-1391E24EAFA7}" srcOrd="1" destOrd="0" parTransId="{B5905675-227D-FD49-913D-70087993FF13}" sibTransId="{4A30F28A-9F64-B243-8254-2C58B9F7E842}"/>
    <dgm:cxn modelId="{BCCD21C3-F024-4042-8BCC-B52F62AB4A09}" type="presOf" srcId="{50A75D07-D46B-3A49-8177-FDF3DB302372}" destId="{92ECC0C8-EB01-CD48-96E4-BEE946FEA256}" srcOrd="0" destOrd="0" presId="urn:microsoft.com/office/officeart/2005/8/layout/cycle5"/>
    <dgm:cxn modelId="{2DB66DE2-D5F6-0649-B6A3-70CC10490ADF}" type="presOf" srcId="{C4668A5F-DB55-B94D-89A1-1391E24EAFA7}" destId="{EE959707-1381-2A47-917E-0B715AB3732F}" srcOrd="0" destOrd="0" presId="urn:microsoft.com/office/officeart/2005/8/layout/cycle5"/>
    <dgm:cxn modelId="{E496BEE7-680A-734E-9BA7-301075CA4B78}" type="presOf" srcId="{1C7F114C-5B0F-AE4A-AB23-4E4624E89E41}" destId="{35AC5FF0-1079-8E45-BCDA-D645087761FF}" srcOrd="0" destOrd="0" presId="urn:microsoft.com/office/officeart/2005/8/layout/cycle5"/>
    <dgm:cxn modelId="{9235A90F-1FB8-7F44-974E-E11443C4540E}" type="presParOf" srcId="{92ECC0C8-EB01-CD48-96E4-BEE946FEA256}" destId="{D8B8D9F6-BEF1-8344-AD48-540AE105108F}" srcOrd="0" destOrd="0" presId="urn:microsoft.com/office/officeart/2005/8/layout/cycle5"/>
    <dgm:cxn modelId="{75E7B242-5E03-D244-962A-720AD1140D7E}" type="presParOf" srcId="{92ECC0C8-EB01-CD48-96E4-BEE946FEA256}" destId="{9D59E5DC-18FF-4B41-827E-3B6319F6721D}" srcOrd="1" destOrd="0" presId="urn:microsoft.com/office/officeart/2005/8/layout/cycle5"/>
    <dgm:cxn modelId="{3691C51D-4275-5649-A5BA-6B6E1DF8F18D}" type="presParOf" srcId="{92ECC0C8-EB01-CD48-96E4-BEE946FEA256}" destId="{8E46EEB7-D4D2-8E46-9964-AC51D818C2BD}" srcOrd="2" destOrd="0" presId="urn:microsoft.com/office/officeart/2005/8/layout/cycle5"/>
    <dgm:cxn modelId="{ED4E6F38-3A27-1C42-B621-D375519390FE}" type="presParOf" srcId="{92ECC0C8-EB01-CD48-96E4-BEE946FEA256}" destId="{EE959707-1381-2A47-917E-0B715AB3732F}" srcOrd="3" destOrd="0" presId="urn:microsoft.com/office/officeart/2005/8/layout/cycle5"/>
    <dgm:cxn modelId="{AED8BCC2-0A05-8C4E-8C5F-CCFDDFCB9B7B}" type="presParOf" srcId="{92ECC0C8-EB01-CD48-96E4-BEE946FEA256}" destId="{04A09352-BBF9-5245-94D9-CF66796093C5}" srcOrd="4" destOrd="0" presId="urn:microsoft.com/office/officeart/2005/8/layout/cycle5"/>
    <dgm:cxn modelId="{D523AA4F-3DEC-7B4E-B24F-1A594A64862A}" type="presParOf" srcId="{92ECC0C8-EB01-CD48-96E4-BEE946FEA256}" destId="{4F96641E-97A5-FF46-A25C-DB6A7F6A923D}" srcOrd="5" destOrd="0" presId="urn:microsoft.com/office/officeart/2005/8/layout/cycle5"/>
    <dgm:cxn modelId="{E87E8FA3-69D3-E344-AEB4-6744F907279A}" type="presParOf" srcId="{92ECC0C8-EB01-CD48-96E4-BEE946FEA256}" destId="{35AC5FF0-1079-8E45-BCDA-D645087761FF}" srcOrd="6" destOrd="0" presId="urn:microsoft.com/office/officeart/2005/8/layout/cycle5"/>
    <dgm:cxn modelId="{CC9F4313-67DA-FC4B-8E0A-AE35AE6B0977}" type="presParOf" srcId="{92ECC0C8-EB01-CD48-96E4-BEE946FEA256}" destId="{D73701E8-5D12-E140-84A0-024FAFA5893E}" srcOrd="7" destOrd="0" presId="urn:microsoft.com/office/officeart/2005/8/layout/cycle5"/>
    <dgm:cxn modelId="{727F2800-5255-0940-A8F7-F3F3A52B486B}" type="presParOf" srcId="{92ECC0C8-EB01-CD48-96E4-BEE946FEA256}" destId="{8CCD8535-7FEF-A64A-8861-A65702D578B6}" srcOrd="8" destOrd="0" presId="urn:microsoft.com/office/officeart/2005/8/layout/cycle5"/>
    <dgm:cxn modelId="{25E2F7BC-CC78-1144-BC0D-F3F42B47C101}" type="presParOf" srcId="{92ECC0C8-EB01-CD48-96E4-BEE946FEA256}" destId="{F4A2C6C6-0615-7141-8EFF-906E0A0F00D7}" srcOrd="9" destOrd="0" presId="urn:microsoft.com/office/officeart/2005/8/layout/cycle5"/>
    <dgm:cxn modelId="{A44A4D6F-F8DA-6B40-B1F1-122A5157EEC3}" type="presParOf" srcId="{92ECC0C8-EB01-CD48-96E4-BEE946FEA256}" destId="{8745EBD5-1EEC-2A4C-A843-7E63E076A891}" srcOrd="10" destOrd="0" presId="urn:microsoft.com/office/officeart/2005/8/layout/cycle5"/>
    <dgm:cxn modelId="{4EFE0F2D-54C5-B540-A977-8DEEF8136F05}" type="presParOf" srcId="{92ECC0C8-EB01-CD48-96E4-BEE946FEA256}" destId="{1009F9D0-939B-F444-B73C-E476C4DFCC87}"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7F632-5B0E-EC45-90D3-6AA99ECC9DC2}">
      <dsp:nvSpPr>
        <dsp:cNvPr id="0" name=""/>
        <dsp:cNvSpPr/>
      </dsp:nvSpPr>
      <dsp:spPr>
        <a:xfrm>
          <a:off x="0" y="1412546"/>
          <a:ext cx="7624037" cy="604799"/>
        </a:xfrm>
        <a:prstGeom prst="rect">
          <a:avLst/>
        </a:prstGeom>
        <a:solidFill>
          <a:schemeClr val="bg1">
            <a:lumMod val="95000"/>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EC3178-5440-B142-9514-A698392E3370}">
      <dsp:nvSpPr>
        <dsp:cNvPr id="0" name=""/>
        <dsp:cNvSpPr/>
      </dsp:nvSpPr>
      <dsp:spPr>
        <a:xfrm>
          <a:off x="381201" y="1058306"/>
          <a:ext cx="5336825" cy="7084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719" tIns="0" rIns="201719" bIns="0" numCol="1" spcCol="1270" anchor="ctr" anchorCtr="0">
          <a:noAutofit/>
        </a:bodyPr>
        <a:lstStyle/>
        <a:p>
          <a:pPr marL="0" lvl="0" indent="0" algn="l" defTabSz="1066800">
            <a:lnSpc>
              <a:spcPct val="90000"/>
            </a:lnSpc>
            <a:spcBef>
              <a:spcPct val="0"/>
            </a:spcBef>
            <a:spcAft>
              <a:spcPct val="35000"/>
            </a:spcAft>
            <a:buNone/>
          </a:pPr>
          <a:r>
            <a:rPr lang="en-US" sz="2400" b="0" kern="1200" baseline="0" dirty="0">
              <a:latin typeface="Aptos" panose="020B0004020202020204" pitchFamily="34" charset="0"/>
            </a:rPr>
            <a:t>Identify </a:t>
          </a:r>
          <a:r>
            <a:rPr lang="en-US" sz="2400" b="1" i="0" kern="1200" baseline="0" dirty="0">
              <a:latin typeface="Aptos SemiBold" panose="020B0004020202020204" pitchFamily="34" charset="0"/>
            </a:rPr>
            <a:t>baselines</a:t>
          </a:r>
          <a:r>
            <a:rPr lang="en-US" sz="2400" b="0" kern="1200" baseline="0" dirty="0">
              <a:latin typeface="Aptos" panose="020B0004020202020204" pitchFamily="34" charset="0"/>
            </a:rPr>
            <a:t> and </a:t>
          </a:r>
          <a:r>
            <a:rPr lang="en-US" sz="2400" b="1" i="0" kern="1200" baseline="0" dirty="0">
              <a:latin typeface="Aptos SemiBold" panose="020B0004020202020204" pitchFamily="34" charset="0"/>
            </a:rPr>
            <a:t>benchmarks</a:t>
          </a:r>
          <a:endParaRPr lang="en-CA" sz="2400" b="1" i="0" kern="1200" dirty="0">
            <a:latin typeface="Aptos SemiBold" panose="020B0004020202020204" pitchFamily="34" charset="0"/>
          </a:endParaRPr>
        </a:p>
      </dsp:txBody>
      <dsp:txXfrm>
        <a:off x="415786" y="1092891"/>
        <a:ext cx="5267655" cy="639310"/>
      </dsp:txXfrm>
    </dsp:sp>
    <dsp:sp modelId="{751C5254-E46D-E14E-AE62-5ABD75881D1E}">
      <dsp:nvSpPr>
        <dsp:cNvPr id="0" name=""/>
        <dsp:cNvSpPr/>
      </dsp:nvSpPr>
      <dsp:spPr>
        <a:xfrm>
          <a:off x="0" y="2501186"/>
          <a:ext cx="7624037" cy="604799"/>
        </a:xfrm>
        <a:prstGeom prst="rect">
          <a:avLst/>
        </a:prstGeom>
        <a:solidFill>
          <a:schemeClr val="bg1">
            <a:lumMod val="95000"/>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05B906-E227-BF48-9EF9-DA0998C76779}">
      <dsp:nvSpPr>
        <dsp:cNvPr id="0" name=""/>
        <dsp:cNvSpPr/>
      </dsp:nvSpPr>
      <dsp:spPr>
        <a:xfrm>
          <a:off x="381201" y="2146946"/>
          <a:ext cx="5336825" cy="7084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719" tIns="0" rIns="201719" bIns="0" numCol="1" spcCol="1270" anchor="ctr" anchorCtr="0">
          <a:noAutofit/>
        </a:bodyPr>
        <a:lstStyle/>
        <a:p>
          <a:pPr marL="0" lvl="0" indent="0" algn="l" defTabSz="1066800">
            <a:lnSpc>
              <a:spcPct val="90000"/>
            </a:lnSpc>
            <a:spcBef>
              <a:spcPct val="0"/>
            </a:spcBef>
            <a:spcAft>
              <a:spcPct val="35000"/>
            </a:spcAft>
            <a:buNone/>
          </a:pPr>
          <a:r>
            <a:rPr lang="en-US" sz="2400" b="0" kern="1200" baseline="0" dirty="0">
              <a:latin typeface="Aptos" panose="020B0004020202020204" pitchFamily="34" charset="0"/>
            </a:rPr>
            <a:t>Quantify the </a:t>
          </a:r>
          <a:r>
            <a:rPr lang="en-US" sz="2400" b="1" i="0" kern="1200" baseline="0" dirty="0">
              <a:latin typeface="Aptos SemiBold" panose="020B0004020202020204" pitchFamily="34" charset="0"/>
            </a:rPr>
            <a:t>Uplift</a:t>
          </a:r>
          <a:endParaRPr lang="en-CA" sz="2400" b="1" i="0" kern="1200" dirty="0">
            <a:latin typeface="Aptos SemiBold" panose="020B0004020202020204" pitchFamily="34" charset="0"/>
          </a:endParaRPr>
        </a:p>
      </dsp:txBody>
      <dsp:txXfrm>
        <a:off x="415786" y="2181531"/>
        <a:ext cx="5267655"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E3EA5-75E1-CB46-80A3-C33C6F64EFFD}">
      <dsp:nvSpPr>
        <dsp:cNvPr id="0" name=""/>
        <dsp:cNvSpPr/>
      </dsp:nvSpPr>
      <dsp:spPr>
        <a:xfrm>
          <a:off x="0" y="80910"/>
          <a:ext cx="5622313" cy="3513946"/>
        </a:xfrm>
        <a:prstGeom prst="swooshArrow">
          <a:avLst>
            <a:gd name="adj1" fmla="val 25000"/>
            <a:gd name="adj2" fmla="val 25000"/>
          </a:avLst>
        </a:prstGeom>
        <a:solidFill>
          <a:schemeClr val="tx1"/>
        </a:solidFill>
        <a:ln>
          <a:noFill/>
        </a:ln>
        <a:effectLst/>
      </dsp:spPr>
      <dsp:style>
        <a:lnRef idx="0">
          <a:scrgbClr r="0" g="0" b="0"/>
        </a:lnRef>
        <a:fillRef idx="1">
          <a:scrgbClr r="0" g="0" b="0"/>
        </a:fillRef>
        <a:effectRef idx="0">
          <a:scrgbClr r="0" g="0" b="0"/>
        </a:effectRef>
        <a:fontRef idx="minor"/>
      </dsp:style>
    </dsp:sp>
    <dsp:sp modelId="{2B147261-0801-B343-A46F-A268511F7891}">
      <dsp:nvSpPr>
        <dsp:cNvPr id="0" name=""/>
        <dsp:cNvSpPr/>
      </dsp:nvSpPr>
      <dsp:spPr>
        <a:xfrm>
          <a:off x="553797" y="2693880"/>
          <a:ext cx="129313" cy="12931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F4A54C-F3C7-BE43-BF07-BB18C015D1BB}">
      <dsp:nvSpPr>
        <dsp:cNvPr id="0" name=""/>
        <dsp:cNvSpPr/>
      </dsp:nvSpPr>
      <dsp:spPr>
        <a:xfrm>
          <a:off x="593159" y="2480661"/>
          <a:ext cx="503301" cy="220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20" tIns="0" rIns="0" bIns="0" numCol="1" spcCol="1270" anchor="t" anchorCtr="0">
          <a:noAutofit/>
        </a:bodyPr>
        <a:lstStyle/>
        <a:p>
          <a:pPr marL="0" lvl="0" indent="0" algn="l" defTabSz="533400">
            <a:lnSpc>
              <a:spcPct val="90000"/>
            </a:lnSpc>
            <a:spcBef>
              <a:spcPct val="0"/>
            </a:spcBef>
            <a:spcAft>
              <a:spcPct val="35000"/>
            </a:spcAft>
            <a:buNone/>
          </a:pPr>
          <a:r>
            <a:rPr lang="en-US" sz="1200" kern="1200" dirty="0">
              <a:solidFill>
                <a:schemeClr val="bg1"/>
              </a:solidFill>
            </a:rPr>
            <a:t>Initial</a:t>
          </a:r>
        </a:p>
      </dsp:txBody>
      <dsp:txXfrm>
        <a:off x="593159" y="2480661"/>
        <a:ext cx="503301" cy="220035"/>
      </dsp:txXfrm>
    </dsp:sp>
    <dsp:sp modelId="{23FCA760-B1AD-C342-9D16-0C227D758346}">
      <dsp:nvSpPr>
        <dsp:cNvPr id="0" name=""/>
        <dsp:cNvSpPr/>
      </dsp:nvSpPr>
      <dsp:spPr>
        <a:xfrm>
          <a:off x="1467423" y="1876536"/>
          <a:ext cx="224892" cy="224892"/>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6BDCAD-A0D9-7447-8144-F09B41D3F351}">
      <dsp:nvSpPr>
        <dsp:cNvPr id="0" name=""/>
        <dsp:cNvSpPr/>
      </dsp:nvSpPr>
      <dsp:spPr>
        <a:xfrm>
          <a:off x="1588406" y="1732565"/>
          <a:ext cx="891087" cy="302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166" tIns="0" rIns="0" bIns="0" numCol="1" spcCol="1270" anchor="t" anchorCtr="0">
          <a:noAutofit/>
        </a:bodyPr>
        <a:lstStyle/>
        <a:p>
          <a:pPr marL="0" lvl="0" indent="0" algn="l" defTabSz="533400">
            <a:lnSpc>
              <a:spcPct val="90000"/>
            </a:lnSpc>
            <a:spcBef>
              <a:spcPct val="0"/>
            </a:spcBef>
            <a:spcAft>
              <a:spcPct val="35000"/>
            </a:spcAft>
            <a:buNone/>
          </a:pPr>
          <a:r>
            <a:rPr lang="en-US" sz="1200" kern="1200" dirty="0">
              <a:solidFill>
                <a:schemeClr val="bg1"/>
              </a:solidFill>
            </a:rPr>
            <a:t>Repeatable</a:t>
          </a:r>
        </a:p>
      </dsp:txBody>
      <dsp:txXfrm>
        <a:off x="1588406" y="1732565"/>
        <a:ext cx="891087" cy="302016"/>
      </dsp:txXfrm>
    </dsp:sp>
    <dsp:sp modelId="{0BFD8DD9-BC5C-0B4B-AD4C-10F62D4E55D6}">
      <dsp:nvSpPr>
        <dsp:cNvPr id="0" name=""/>
        <dsp:cNvSpPr/>
      </dsp:nvSpPr>
      <dsp:spPr>
        <a:xfrm>
          <a:off x="2634054" y="1274246"/>
          <a:ext cx="297982" cy="297982"/>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198BA0-ED25-6241-B248-12E0231C6FD7}">
      <dsp:nvSpPr>
        <dsp:cNvPr id="0" name=""/>
        <dsp:cNvSpPr/>
      </dsp:nvSpPr>
      <dsp:spPr>
        <a:xfrm>
          <a:off x="2826907" y="1310150"/>
          <a:ext cx="1180685" cy="267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895" tIns="0" rIns="0" bIns="0" numCol="1" spcCol="1270" anchor="t" anchorCtr="0">
          <a:noAutofit/>
        </a:bodyPr>
        <a:lstStyle/>
        <a:p>
          <a:pPr marL="0" lvl="0" indent="0" algn="l" defTabSz="533400">
            <a:lnSpc>
              <a:spcPct val="90000"/>
            </a:lnSpc>
            <a:spcBef>
              <a:spcPct val="0"/>
            </a:spcBef>
            <a:spcAft>
              <a:spcPct val="35000"/>
            </a:spcAft>
            <a:buNone/>
          </a:pPr>
          <a:r>
            <a:rPr lang="en-US" sz="1200" kern="1200" dirty="0">
              <a:solidFill>
                <a:schemeClr val="bg1"/>
              </a:solidFill>
            </a:rPr>
            <a:t>Reliable</a:t>
          </a:r>
        </a:p>
      </dsp:txBody>
      <dsp:txXfrm>
        <a:off x="2826907" y="1310150"/>
        <a:ext cx="1180685" cy="267565"/>
      </dsp:txXfrm>
    </dsp:sp>
    <dsp:sp modelId="{C8E24549-0A81-1D4D-9015-7D4A06F18263}">
      <dsp:nvSpPr>
        <dsp:cNvPr id="0" name=""/>
        <dsp:cNvSpPr/>
      </dsp:nvSpPr>
      <dsp:spPr>
        <a:xfrm>
          <a:off x="3904697" y="875765"/>
          <a:ext cx="399184" cy="399184"/>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A1F8F7-4BFD-D247-A652-7E4F83E1DC39}">
      <dsp:nvSpPr>
        <dsp:cNvPr id="0" name=""/>
        <dsp:cNvSpPr/>
      </dsp:nvSpPr>
      <dsp:spPr>
        <a:xfrm>
          <a:off x="4152720" y="946031"/>
          <a:ext cx="1180685" cy="307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519" tIns="0" rIns="0" bIns="0" numCol="1" spcCol="1270" anchor="t" anchorCtr="0">
          <a:noAutofit/>
        </a:bodyPr>
        <a:lstStyle/>
        <a:p>
          <a:pPr marL="0" lvl="0" indent="0" algn="l" defTabSz="533400">
            <a:lnSpc>
              <a:spcPct val="90000"/>
            </a:lnSpc>
            <a:spcBef>
              <a:spcPct val="0"/>
            </a:spcBef>
            <a:spcAft>
              <a:spcPct val="35000"/>
            </a:spcAft>
            <a:buNone/>
          </a:pPr>
          <a:r>
            <a:rPr lang="en-US" sz="1200" kern="1200" dirty="0">
              <a:solidFill>
                <a:schemeClr val="bg1"/>
              </a:solidFill>
            </a:rPr>
            <a:t>Scalable</a:t>
          </a:r>
        </a:p>
      </dsp:txBody>
      <dsp:txXfrm>
        <a:off x="4152720" y="946031"/>
        <a:ext cx="1180685" cy="3072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13AEA-ABF5-4044-8B90-7ECFFD02AC72}">
      <dsp:nvSpPr>
        <dsp:cNvPr id="0" name=""/>
        <dsp:cNvSpPr/>
      </dsp:nvSpPr>
      <dsp:spPr>
        <a:xfrm>
          <a:off x="572287" y="518768"/>
          <a:ext cx="6457615" cy="428399"/>
        </a:xfrm>
        <a:prstGeom prst="rect">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DB41BBA4-84D4-254E-9796-58DD9BE6F8E2}">
      <dsp:nvSpPr>
        <dsp:cNvPr id="0" name=""/>
        <dsp:cNvSpPr/>
      </dsp:nvSpPr>
      <dsp:spPr>
        <a:xfrm>
          <a:off x="1178914" y="267848"/>
          <a:ext cx="5485438" cy="501840"/>
        </a:xfrm>
        <a:prstGeom prst="roundRect">
          <a:avLst/>
        </a:prstGeom>
        <a:solidFill>
          <a:schemeClr val="tx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337" tIns="0" rIns="207337" bIns="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latin typeface="Aptos" panose="020B0004020202020204" pitchFamily="34" charset="0"/>
            </a:rPr>
            <a:t>Establish an Agile </a:t>
          </a:r>
          <a:r>
            <a:rPr lang="en-US" sz="1700" b="1" i="0" kern="1200" dirty="0">
              <a:solidFill>
                <a:schemeClr val="bg1"/>
              </a:solidFill>
              <a:latin typeface="Aptos SemiBold" panose="020B0004020202020204" pitchFamily="34" charset="0"/>
            </a:rPr>
            <a:t>Data &amp; AI Governance Strategy</a:t>
          </a:r>
        </a:p>
      </dsp:txBody>
      <dsp:txXfrm>
        <a:off x="1203412" y="292346"/>
        <a:ext cx="5436442" cy="452844"/>
      </dsp:txXfrm>
    </dsp:sp>
    <dsp:sp modelId="{A81F0CA9-13AA-1043-8BB0-475F510ED751}">
      <dsp:nvSpPr>
        <dsp:cNvPr id="0" name=""/>
        <dsp:cNvSpPr/>
      </dsp:nvSpPr>
      <dsp:spPr>
        <a:xfrm>
          <a:off x="572287" y="1289888"/>
          <a:ext cx="6457615" cy="428399"/>
        </a:xfrm>
        <a:prstGeom prst="rect">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D501389C-7DD2-8D41-A94F-299C7904E74E}">
      <dsp:nvSpPr>
        <dsp:cNvPr id="0" name=""/>
        <dsp:cNvSpPr/>
      </dsp:nvSpPr>
      <dsp:spPr>
        <a:xfrm>
          <a:off x="1178914" y="1038968"/>
          <a:ext cx="5485438" cy="501840"/>
        </a:xfrm>
        <a:prstGeom prst="roundRect">
          <a:avLst/>
        </a:prstGeom>
        <a:solidFill>
          <a:schemeClr val="tx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337" tIns="0" rIns="207337" bIns="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latin typeface="Aptos" panose="020B0004020202020204" pitchFamily="34" charset="0"/>
            </a:rPr>
            <a:t>Aim for a Lean </a:t>
          </a:r>
          <a:r>
            <a:rPr lang="en-US" sz="1700" b="1" i="0" kern="1200" dirty="0">
              <a:solidFill>
                <a:schemeClr val="bg1"/>
              </a:solidFill>
              <a:latin typeface="Aptos SemiBold" panose="020B0004020202020204" pitchFamily="34" charset="0"/>
            </a:rPr>
            <a:t>Data &amp; AI Literacy </a:t>
          </a:r>
          <a:r>
            <a:rPr lang="en-US" sz="1700" kern="1200" dirty="0">
              <a:solidFill>
                <a:schemeClr val="bg1"/>
              </a:solidFill>
              <a:latin typeface="Aptos" panose="020B0004020202020204" pitchFamily="34" charset="0"/>
            </a:rPr>
            <a:t>Program</a:t>
          </a:r>
        </a:p>
      </dsp:txBody>
      <dsp:txXfrm>
        <a:off x="1203412" y="1063466"/>
        <a:ext cx="5436442" cy="452844"/>
      </dsp:txXfrm>
    </dsp:sp>
    <dsp:sp modelId="{73A0CEDC-5C45-4D49-8493-B6ED12021FB4}">
      <dsp:nvSpPr>
        <dsp:cNvPr id="0" name=""/>
        <dsp:cNvSpPr/>
      </dsp:nvSpPr>
      <dsp:spPr>
        <a:xfrm>
          <a:off x="562649" y="2060042"/>
          <a:ext cx="6457615" cy="428399"/>
        </a:xfrm>
        <a:prstGeom prst="rect">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BD3A9E30-42B5-FD4C-A6AD-8A7E67E9B279}">
      <dsp:nvSpPr>
        <dsp:cNvPr id="0" name=""/>
        <dsp:cNvSpPr/>
      </dsp:nvSpPr>
      <dsp:spPr>
        <a:xfrm>
          <a:off x="1178914" y="1810088"/>
          <a:ext cx="5485438" cy="501840"/>
        </a:xfrm>
        <a:prstGeom prst="roundRect">
          <a:avLst/>
        </a:prstGeom>
        <a:solidFill>
          <a:schemeClr val="tx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337" tIns="0" rIns="207337" bIns="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latin typeface="Aptos" panose="020B0004020202020204" pitchFamily="34" charset="0"/>
            </a:rPr>
            <a:t>Practice AI </a:t>
          </a:r>
          <a:r>
            <a:rPr lang="en-US" sz="1700" b="1" i="0" kern="1200" dirty="0">
              <a:solidFill>
                <a:schemeClr val="bg1"/>
              </a:solidFill>
              <a:latin typeface="Aptos SemiBold" panose="020B0004020202020204" pitchFamily="34" charset="0"/>
            </a:rPr>
            <a:t>responsibly</a:t>
          </a:r>
          <a:r>
            <a:rPr lang="en-US" sz="1700" kern="1200" dirty="0">
              <a:solidFill>
                <a:schemeClr val="bg1"/>
              </a:solidFill>
              <a:latin typeface="Aptos" panose="020B0004020202020204" pitchFamily="34" charset="0"/>
            </a:rPr>
            <a:t>, </a:t>
          </a:r>
          <a:r>
            <a:rPr lang="en-US" sz="1700" b="1" i="0" kern="1200" dirty="0">
              <a:solidFill>
                <a:schemeClr val="bg1"/>
              </a:solidFill>
              <a:latin typeface="Aptos SemiBold" panose="020B0004020202020204" pitchFamily="34" charset="0"/>
            </a:rPr>
            <a:t>ethically</a:t>
          </a:r>
          <a:r>
            <a:rPr lang="en-US" sz="1700" kern="1200" dirty="0">
              <a:solidFill>
                <a:schemeClr val="bg1"/>
              </a:solidFill>
              <a:latin typeface="Aptos" panose="020B0004020202020204" pitchFamily="34" charset="0"/>
            </a:rPr>
            <a:t>, and </a:t>
          </a:r>
          <a:r>
            <a:rPr lang="en-US" sz="1700" b="1" i="0" kern="1200" dirty="0">
              <a:solidFill>
                <a:schemeClr val="bg1"/>
              </a:solidFill>
              <a:latin typeface="Aptos SemiBold" panose="020B0004020202020204" pitchFamily="34" charset="0"/>
            </a:rPr>
            <a:t>transparently</a:t>
          </a:r>
          <a:endParaRPr lang="en-CA" sz="1700" b="1" i="0" kern="1200" dirty="0">
            <a:solidFill>
              <a:schemeClr val="bg1"/>
            </a:solidFill>
            <a:latin typeface="Aptos SemiBold" panose="020B0004020202020204" pitchFamily="34" charset="0"/>
          </a:endParaRPr>
        </a:p>
      </dsp:txBody>
      <dsp:txXfrm>
        <a:off x="1203412" y="1834586"/>
        <a:ext cx="5436442" cy="452844"/>
      </dsp:txXfrm>
    </dsp:sp>
    <dsp:sp modelId="{6777D5DB-17B5-BD46-A479-74D9A39CAFE1}">
      <dsp:nvSpPr>
        <dsp:cNvPr id="0" name=""/>
        <dsp:cNvSpPr/>
      </dsp:nvSpPr>
      <dsp:spPr>
        <a:xfrm>
          <a:off x="572287" y="2832128"/>
          <a:ext cx="6457615" cy="428399"/>
        </a:xfrm>
        <a:prstGeom prst="rect">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2701DB79-B8F7-FF44-9CD5-99844B2AE9D5}">
      <dsp:nvSpPr>
        <dsp:cNvPr id="0" name=""/>
        <dsp:cNvSpPr/>
      </dsp:nvSpPr>
      <dsp:spPr>
        <a:xfrm>
          <a:off x="1178914" y="2587516"/>
          <a:ext cx="5485438" cy="501840"/>
        </a:xfrm>
        <a:prstGeom prst="roundRect">
          <a:avLst/>
        </a:prstGeom>
        <a:solidFill>
          <a:schemeClr val="tx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337" tIns="0" rIns="207337" bIns="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latin typeface="Aptos" panose="020B0004020202020204" pitchFamily="34" charset="0"/>
            </a:rPr>
            <a:t>Address potential </a:t>
          </a:r>
          <a:r>
            <a:rPr lang="en-US" sz="1700" b="1" i="0" kern="1200" dirty="0">
              <a:solidFill>
                <a:schemeClr val="bg1"/>
              </a:solidFill>
              <a:latin typeface="Aptos SemiBold" panose="020B0004020202020204" pitchFamily="34" charset="0"/>
            </a:rPr>
            <a:t>biases</a:t>
          </a:r>
          <a:r>
            <a:rPr lang="en-US" sz="1700" kern="1200" dirty="0">
              <a:solidFill>
                <a:schemeClr val="bg1"/>
              </a:solidFill>
              <a:latin typeface="Aptos" panose="020B0004020202020204" pitchFamily="34" charset="0"/>
            </a:rPr>
            <a:t> and </a:t>
          </a:r>
          <a:r>
            <a:rPr lang="en-US" sz="1700" b="1" i="0" kern="1200" dirty="0">
              <a:solidFill>
                <a:schemeClr val="bg1"/>
              </a:solidFill>
              <a:latin typeface="Aptos SemiBold" panose="020B0004020202020204" pitchFamily="34" charset="0"/>
            </a:rPr>
            <a:t>privacy</a:t>
          </a:r>
          <a:r>
            <a:rPr lang="en-US" sz="1700" kern="1200" dirty="0">
              <a:solidFill>
                <a:schemeClr val="bg1"/>
              </a:solidFill>
              <a:latin typeface="Aptos" panose="020B0004020202020204" pitchFamily="34" charset="0"/>
            </a:rPr>
            <a:t> concerns</a:t>
          </a:r>
          <a:endParaRPr lang="en-CA" sz="1700" kern="1200" dirty="0">
            <a:solidFill>
              <a:schemeClr val="bg1"/>
            </a:solidFill>
            <a:latin typeface="Aptos" panose="020B0004020202020204" pitchFamily="34" charset="0"/>
          </a:endParaRPr>
        </a:p>
      </dsp:txBody>
      <dsp:txXfrm>
        <a:off x="1203412" y="2612014"/>
        <a:ext cx="5436442" cy="452844"/>
      </dsp:txXfrm>
    </dsp:sp>
    <dsp:sp modelId="{B1C55FD0-B59B-E54C-AFF9-5E7F42FEEA85}">
      <dsp:nvSpPr>
        <dsp:cNvPr id="0" name=""/>
        <dsp:cNvSpPr/>
      </dsp:nvSpPr>
      <dsp:spPr>
        <a:xfrm>
          <a:off x="572287" y="3603248"/>
          <a:ext cx="6457615" cy="428399"/>
        </a:xfrm>
        <a:prstGeom prst="rect">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FD56B382-3BCA-2549-82F3-B669C96F088F}">
      <dsp:nvSpPr>
        <dsp:cNvPr id="0" name=""/>
        <dsp:cNvSpPr/>
      </dsp:nvSpPr>
      <dsp:spPr>
        <a:xfrm>
          <a:off x="1178914" y="3352328"/>
          <a:ext cx="5485438" cy="501840"/>
        </a:xfrm>
        <a:prstGeom prst="roundRect">
          <a:avLst/>
        </a:prstGeom>
        <a:solidFill>
          <a:schemeClr val="tx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337" tIns="0" rIns="207337" bIns="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latin typeface="Aptos" panose="020B0004020202020204" pitchFamily="34" charset="0"/>
            </a:rPr>
            <a:t>Examine </a:t>
          </a:r>
          <a:r>
            <a:rPr lang="en-US" sz="1700" b="1" i="0" kern="1200" dirty="0">
              <a:solidFill>
                <a:schemeClr val="bg1"/>
              </a:solidFill>
              <a:latin typeface="Aptos SemiBold" panose="020B0004020202020204" pitchFamily="34" charset="0"/>
            </a:rPr>
            <a:t>Accuracy-</a:t>
          </a:r>
          <a:r>
            <a:rPr lang="en-US" sz="1700" b="1" i="0" kern="1200" dirty="0" err="1">
              <a:solidFill>
                <a:schemeClr val="bg1"/>
              </a:solidFill>
              <a:latin typeface="Aptos SemiBold" panose="020B0004020202020204" pitchFamily="34" charset="0"/>
            </a:rPr>
            <a:t>Explainability</a:t>
          </a:r>
          <a:r>
            <a:rPr lang="en-US" sz="1700" kern="1200" dirty="0">
              <a:solidFill>
                <a:schemeClr val="bg1"/>
              </a:solidFill>
              <a:latin typeface="Aptos" panose="020B0004020202020204" pitchFamily="34" charset="0"/>
            </a:rPr>
            <a:t> Trade-off</a:t>
          </a:r>
        </a:p>
      </dsp:txBody>
      <dsp:txXfrm>
        <a:off x="1203412" y="3376826"/>
        <a:ext cx="5436442"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8D9F6-BEF1-8344-AD48-540AE105108F}">
      <dsp:nvSpPr>
        <dsp:cNvPr id="0" name=""/>
        <dsp:cNvSpPr/>
      </dsp:nvSpPr>
      <dsp:spPr>
        <a:xfrm>
          <a:off x="2152510" y="52"/>
          <a:ext cx="1974667" cy="128353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ptos" panose="020B0004020202020204" pitchFamily="34" charset="0"/>
            </a:rPr>
            <a:t>Low Value</a:t>
          </a:r>
          <a:endParaRPr lang="en-CA" sz="3200" kern="1200" dirty="0">
            <a:latin typeface="Aptos" panose="020B0004020202020204" pitchFamily="34" charset="0"/>
          </a:endParaRPr>
        </a:p>
      </dsp:txBody>
      <dsp:txXfrm>
        <a:off x="2215167" y="62709"/>
        <a:ext cx="1849353" cy="1158219"/>
      </dsp:txXfrm>
    </dsp:sp>
    <dsp:sp modelId="{8E46EEB7-D4D2-8E46-9964-AC51D818C2BD}">
      <dsp:nvSpPr>
        <dsp:cNvPr id="0" name=""/>
        <dsp:cNvSpPr/>
      </dsp:nvSpPr>
      <dsp:spPr>
        <a:xfrm>
          <a:off x="1020296" y="641819"/>
          <a:ext cx="4239094" cy="4239094"/>
        </a:xfrm>
        <a:custGeom>
          <a:avLst/>
          <a:gdLst/>
          <a:ahLst/>
          <a:cxnLst/>
          <a:rect l="0" t="0" r="0" b="0"/>
          <a:pathLst>
            <a:path>
              <a:moveTo>
                <a:pt x="3379175" y="414901"/>
              </a:moveTo>
              <a:arcTo wR="2119547" hR="2119547" stAng="18387728" swAng="1632857"/>
            </a:path>
          </a:pathLst>
        </a:custGeom>
        <a:noFill/>
        <a:ln w="5715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 modelId="{EE959707-1381-2A47-917E-0B715AB3732F}">
      <dsp:nvSpPr>
        <dsp:cNvPr id="0" name=""/>
        <dsp:cNvSpPr/>
      </dsp:nvSpPr>
      <dsp:spPr>
        <a:xfrm>
          <a:off x="4272057" y="2119600"/>
          <a:ext cx="1974667" cy="128353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ptos" panose="020B0004020202020204" pitchFamily="34" charset="0"/>
            </a:rPr>
            <a:t>Bad Data</a:t>
          </a:r>
          <a:endParaRPr lang="en-CA" sz="3200" kern="1200" dirty="0">
            <a:latin typeface="Aptos" panose="020B0004020202020204" pitchFamily="34" charset="0"/>
          </a:endParaRPr>
        </a:p>
      </dsp:txBody>
      <dsp:txXfrm>
        <a:off x="4334714" y="2182257"/>
        <a:ext cx="1849353" cy="1158219"/>
      </dsp:txXfrm>
    </dsp:sp>
    <dsp:sp modelId="{4F96641E-97A5-FF46-A25C-DB6A7F6A923D}">
      <dsp:nvSpPr>
        <dsp:cNvPr id="0" name=""/>
        <dsp:cNvSpPr/>
      </dsp:nvSpPr>
      <dsp:spPr>
        <a:xfrm>
          <a:off x="1020296" y="641819"/>
          <a:ext cx="4239094" cy="4239094"/>
        </a:xfrm>
        <a:custGeom>
          <a:avLst/>
          <a:gdLst/>
          <a:ahLst/>
          <a:cxnLst/>
          <a:rect l="0" t="0" r="0" b="0"/>
          <a:pathLst>
            <a:path>
              <a:moveTo>
                <a:pt x="4019305" y="3059439"/>
              </a:moveTo>
              <a:arcTo wR="2119547" hR="2119547" stAng="1579415" swAng="1632857"/>
            </a:path>
          </a:pathLst>
        </a:custGeom>
        <a:noFill/>
        <a:ln w="5715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 modelId="{35AC5FF0-1079-8E45-BCDA-D645087761FF}">
      <dsp:nvSpPr>
        <dsp:cNvPr id="0" name=""/>
        <dsp:cNvSpPr/>
      </dsp:nvSpPr>
      <dsp:spPr>
        <a:xfrm>
          <a:off x="2152510" y="4239147"/>
          <a:ext cx="1974667" cy="128353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ptos" panose="020B0004020202020204" pitchFamily="34" charset="0"/>
            </a:rPr>
            <a:t>Bad Model</a:t>
          </a:r>
        </a:p>
      </dsp:txBody>
      <dsp:txXfrm>
        <a:off x="2215167" y="4301804"/>
        <a:ext cx="1849353" cy="1158219"/>
      </dsp:txXfrm>
    </dsp:sp>
    <dsp:sp modelId="{8CCD8535-7FEF-A64A-8861-A65702D578B6}">
      <dsp:nvSpPr>
        <dsp:cNvPr id="0" name=""/>
        <dsp:cNvSpPr/>
      </dsp:nvSpPr>
      <dsp:spPr>
        <a:xfrm>
          <a:off x="1020296" y="641819"/>
          <a:ext cx="4239094" cy="4239094"/>
        </a:xfrm>
        <a:custGeom>
          <a:avLst/>
          <a:gdLst/>
          <a:ahLst/>
          <a:cxnLst/>
          <a:rect l="0" t="0" r="0" b="0"/>
          <a:pathLst>
            <a:path>
              <a:moveTo>
                <a:pt x="859918" y="3824192"/>
              </a:moveTo>
              <a:arcTo wR="2119547" hR="2119547" stAng="7587728" swAng="1632857"/>
            </a:path>
          </a:pathLst>
        </a:custGeom>
        <a:noFill/>
        <a:ln w="5715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 modelId="{F4A2C6C6-0615-7141-8EFF-906E0A0F00D7}">
      <dsp:nvSpPr>
        <dsp:cNvPr id="0" name=""/>
        <dsp:cNvSpPr/>
      </dsp:nvSpPr>
      <dsp:spPr>
        <a:xfrm>
          <a:off x="32963" y="2119600"/>
          <a:ext cx="1974667" cy="128353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ptos" panose="020B0004020202020204" pitchFamily="34" charset="0"/>
            </a:rPr>
            <a:t>Bad Product</a:t>
          </a:r>
          <a:endParaRPr lang="en-CA" sz="3200" kern="1200" dirty="0">
            <a:latin typeface="Aptos" panose="020B0004020202020204" pitchFamily="34" charset="0"/>
          </a:endParaRPr>
        </a:p>
      </dsp:txBody>
      <dsp:txXfrm>
        <a:off x="95620" y="2182257"/>
        <a:ext cx="1849353" cy="1158219"/>
      </dsp:txXfrm>
    </dsp:sp>
    <dsp:sp modelId="{1009F9D0-939B-F444-B73C-E476C4DFCC87}">
      <dsp:nvSpPr>
        <dsp:cNvPr id="0" name=""/>
        <dsp:cNvSpPr/>
      </dsp:nvSpPr>
      <dsp:spPr>
        <a:xfrm>
          <a:off x="1020296" y="641819"/>
          <a:ext cx="4239094" cy="4239094"/>
        </a:xfrm>
        <a:custGeom>
          <a:avLst/>
          <a:gdLst/>
          <a:ahLst/>
          <a:cxnLst/>
          <a:rect l="0" t="0" r="0" b="0"/>
          <a:pathLst>
            <a:path>
              <a:moveTo>
                <a:pt x="219788" y="1179654"/>
              </a:moveTo>
              <a:arcTo wR="2119547" hR="2119547" stAng="12379415" swAng="1632857"/>
            </a:path>
          </a:pathLst>
        </a:custGeom>
        <a:noFill/>
        <a:ln w="5715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8D9F6-BEF1-8344-AD48-540AE105108F}">
      <dsp:nvSpPr>
        <dsp:cNvPr id="0" name=""/>
        <dsp:cNvSpPr/>
      </dsp:nvSpPr>
      <dsp:spPr>
        <a:xfrm>
          <a:off x="2152510" y="52"/>
          <a:ext cx="1974667" cy="128353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ptos" panose="020B0004020202020204" pitchFamily="34" charset="0"/>
            </a:rPr>
            <a:t>Higher Value</a:t>
          </a:r>
          <a:endParaRPr lang="en-CA" sz="3200" kern="1200" dirty="0">
            <a:latin typeface="Aptos" panose="020B0004020202020204" pitchFamily="34" charset="0"/>
          </a:endParaRPr>
        </a:p>
      </dsp:txBody>
      <dsp:txXfrm>
        <a:off x="2215167" y="62709"/>
        <a:ext cx="1849353" cy="1158219"/>
      </dsp:txXfrm>
    </dsp:sp>
    <dsp:sp modelId="{8E46EEB7-D4D2-8E46-9964-AC51D818C2BD}">
      <dsp:nvSpPr>
        <dsp:cNvPr id="0" name=""/>
        <dsp:cNvSpPr/>
      </dsp:nvSpPr>
      <dsp:spPr>
        <a:xfrm>
          <a:off x="1020296" y="641819"/>
          <a:ext cx="4239094" cy="4239094"/>
        </a:xfrm>
        <a:custGeom>
          <a:avLst/>
          <a:gdLst/>
          <a:ahLst/>
          <a:cxnLst/>
          <a:rect l="0" t="0" r="0" b="0"/>
          <a:pathLst>
            <a:path>
              <a:moveTo>
                <a:pt x="3379175" y="414901"/>
              </a:moveTo>
              <a:arcTo wR="2119547" hR="2119547" stAng="18387728" swAng="1632857"/>
            </a:path>
          </a:pathLst>
        </a:custGeom>
        <a:noFill/>
        <a:ln w="5715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 modelId="{EE959707-1381-2A47-917E-0B715AB3732F}">
      <dsp:nvSpPr>
        <dsp:cNvPr id="0" name=""/>
        <dsp:cNvSpPr/>
      </dsp:nvSpPr>
      <dsp:spPr>
        <a:xfrm>
          <a:off x="4272057" y="2119600"/>
          <a:ext cx="1974667" cy="128353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ptos" panose="020B0004020202020204" pitchFamily="34" charset="0"/>
            </a:rPr>
            <a:t>Better Data</a:t>
          </a:r>
          <a:endParaRPr lang="en-CA" sz="3200" kern="1200" dirty="0">
            <a:latin typeface="Aptos" panose="020B0004020202020204" pitchFamily="34" charset="0"/>
          </a:endParaRPr>
        </a:p>
      </dsp:txBody>
      <dsp:txXfrm>
        <a:off x="4334714" y="2182257"/>
        <a:ext cx="1849353" cy="1158219"/>
      </dsp:txXfrm>
    </dsp:sp>
    <dsp:sp modelId="{4F96641E-97A5-FF46-A25C-DB6A7F6A923D}">
      <dsp:nvSpPr>
        <dsp:cNvPr id="0" name=""/>
        <dsp:cNvSpPr/>
      </dsp:nvSpPr>
      <dsp:spPr>
        <a:xfrm>
          <a:off x="1020296" y="641819"/>
          <a:ext cx="4239094" cy="4239094"/>
        </a:xfrm>
        <a:custGeom>
          <a:avLst/>
          <a:gdLst/>
          <a:ahLst/>
          <a:cxnLst/>
          <a:rect l="0" t="0" r="0" b="0"/>
          <a:pathLst>
            <a:path>
              <a:moveTo>
                <a:pt x="4019305" y="3059439"/>
              </a:moveTo>
              <a:arcTo wR="2119547" hR="2119547" stAng="1579415" swAng="1632857"/>
            </a:path>
          </a:pathLst>
        </a:custGeom>
        <a:noFill/>
        <a:ln w="5715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 modelId="{35AC5FF0-1079-8E45-BCDA-D645087761FF}">
      <dsp:nvSpPr>
        <dsp:cNvPr id="0" name=""/>
        <dsp:cNvSpPr/>
      </dsp:nvSpPr>
      <dsp:spPr>
        <a:xfrm>
          <a:off x="2152510" y="4239147"/>
          <a:ext cx="1974667" cy="128353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ptos" panose="020B0004020202020204" pitchFamily="34" charset="0"/>
            </a:rPr>
            <a:t>Better Model</a:t>
          </a:r>
        </a:p>
      </dsp:txBody>
      <dsp:txXfrm>
        <a:off x="2215167" y="4301804"/>
        <a:ext cx="1849353" cy="1158219"/>
      </dsp:txXfrm>
    </dsp:sp>
    <dsp:sp modelId="{8CCD8535-7FEF-A64A-8861-A65702D578B6}">
      <dsp:nvSpPr>
        <dsp:cNvPr id="0" name=""/>
        <dsp:cNvSpPr/>
      </dsp:nvSpPr>
      <dsp:spPr>
        <a:xfrm>
          <a:off x="1020296" y="641819"/>
          <a:ext cx="4239094" cy="4239094"/>
        </a:xfrm>
        <a:custGeom>
          <a:avLst/>
          <a:gdLst/>
          <a:ahLst/>
          <a:cxnLst/>
          <a:rect l="0" t="0" r="0" b="0"/>
          <a:pathLst>
            <a:path>
              <a:moveTo>
                <a:pt x="859918" y="3824192"/>
              </a:moveTo>
              <a:arcTo wR="2119547" hR="2119547" stAng="7587728" swAng="1632857"/>
            </a:path>
          </a:pathLst>
        </a:custGeom>
        <a:noFill/>
        <a:ln w="5715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 modelId="{F4A2C6C6-0615-7141-8EFF-906E0A0F00D7}">
      <dsp:nvSpPr>
        <dsp:cNvPr id="0" name=""/>
        <dsp:cNvSpPr/>
      </dsp:nvSpPr>
      <dsp:spPr>
        <a:xfrm>
          <a:off x="32963" y="2119600"/>
          <a:ext cx="1974667" cy="128353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ptos" panose="020B0004020202020204" pitchFamily="34" charset="0"/>
            </a:rPr>
            <a:t>Better Product</a:t>
          </a:r>
          <a:endParaRPr lang="en-CA" sz="3200" kern="1200" dirty="0">
            <a:latin typeface="Aptos" panose="020B0004020202020204" pitchFamily="34" charset="0"/>
          </a:endParaRPr>
        </a:p>
      </dsp:txBody>
      <dsp:txXfrm>
        <a:off x="95620" y="2182257"/>
        <a:ext cx="1849353" cy="1158219"/>
      </dsp:txXfrm>
    </dsp:sp>
    <dsp:sp modelId="{1009F9D0-939B-F444-B73C-E476C4DFCC87}">
      <dsp:nvSpPr>
        <dsp:cNvPr id="0" name=""/>
        <dsp:cNvSpPr/>
      </dsp:nvSpPr>
      <dsp:spPr>
        <a:xfrm>
          <a:off x="1020296" y="641819"/>
          <a:ext cx="4239094" cy="4239094"/>
        </a:xfrm>
        <a:custGeom>
          <a:avLst/>
          <a:gdLst/>
          <a:ahLst/>
          <a:cxnLst/>
          <a:rect l="0" t="0" r="0" b="0"/>
          <a:pathLst>
            <a:path>
              <a:moveTo>
                <a:pt x="219788" y="1179654"/>
              </a:moveTo>
              <a:arcTo wR="2119547" hR="2119547" stAng="12379415" swAng="1632857"/>
            </a:path>
          </a:pathLst>
        </a:custGeom>
        <a:noFill/>
        <a:ln w="5715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4/15/24</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4/15/24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7781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455550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err="1"/>
              <a:t>OpenAI</a:t>
            </a:r>
            <a:r>
              <a:rPr lang="en-US" dirty="0"/>
              <a:t> Assistants</a:t>
            </a:r>
          </a:p>
          <a:p>
            <a:pPr marL="285750" indent="-285750">
              <a:buFont typeface="Arial" panose="020B0604020202020204" pitchFamily="34" charset="0"/>
              <a:buChar char="•"/>
            </a:pPr>
            <a:r>
              <a:rPr lang="en-US" dirty="0"/>
              <a:t>Fully Managed Machine Learning (ML) Services</a:t>
            </a:r>
          </a:p>
          <a:p>
            <a:pPr marL="285750" indent="-285750">
              <a:buFont typeface="Arial" panose="020B0604020202020204" pitchFamily="34" charset="0"/>
              <a:buChar char="•"/>
            </a:pPr>
            <a:r>
              <a:rPr lang="en-US" dirty="0" err="1"/>
              <a:t>HuggingFace</a:t>
            </a:r>
            <a:endParaRPr lang="en-US" dirty="0"/>
          </a:p>
          <a:p>
            <a:pPr marL="285750" indent="-285750">
              <a:buFont typeface="Arial" panose="020B0604020202020204" pitchFamily="34" charset="0"/>
              <a:buChar char="•"/>
            </a:pPr>
            <a:r>
              <a:rPr lang="en-US" dirty="0" err="1"/>
              <a:t>TorchVision</a:t>
            </a:r>
            <a:r>
              <a:rPr lang="en-US" dirty="0"/>
              <a:t>, and </a:t>
            </a:r>
          </a:p>
          <a:p>
            <a:pPr marL="285750" indent="-285750">
              <a:buFont typeface="Arial" panose="020B0604020202020204" pitchFamily="34" charset="0"/>
              <a:buChar char="•"/>
            </a:pPr>
            <a:r>
              <a:rPr lang="en-US" dirty="0"/>
              <a:t>SOTA Models </a:t>
            </a:r>
          </a:p>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3636890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12</a:t>
            </a:fld>
            <a:endParaRPr lang="en-US" dirty="0"/>
          </a:p>
        </p:txBody>
      </p:sp>
    </p:spTree>
    <p:extLst>
      <p:ext uri="{BB962C8B-B14F-4D97-AF65-F5344CB8AC3E}">
        <p14:creationId xmlns:p14="http://schemas.microsoft.com/office/powerpoint/2010/main" val="323523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err="1"/>
              <a:t>OpenAI</a:t>
            </a:r>
            <a:r>
              <a:rPr lang="en-US" dirty="0"/>
              <a:t> Assistants</a:t>
            </a:r>
          </a:p>
          <a:p>
            <a:pPr marL="285750" indent="-285750">
              <a:buFont typeface="Arial" panose="020B0604020202020204" pitchFamily="34" charset="0"/>
              <a:buChar char="•"/>
            </a:pPr>
            <a:r>
              <a:rPr lang="en-US" dirty="0"/>
              <a:t>Fully Managed Machine Learning (ML) Services</a:t>
            </a:r>
          </a:p>
          <a:p>
            <a:pPr marL="285750" indent="-285750">
              <a:buFont typeface="Arial" panose="020B0604020202020204" pitchFamily="34" charset="0"/>
              <a:buChar char="•"/>
            </a:pPr>
            <a:r>
              <a:rPr lang="en-US" dirty="0" err="1"/>
              <a:t>HuggingFace</a:t>
            </a:r>
            <a:endParaRPr lang="en-US" dirty="0"/>
          </a:p>
          <a:p>
            <a:pPr marL="285750" indent="-285750">
              <a:buFont typeface="Arial" panose="020B0604020202020204" pitchFamily="34" charset="0"/>
              <a:buChar char="•"/>
            </a:pPr>
            <a:r>
              <a:rPr lang="en-US" dirty="0" err="1"/>
              <a:t>TorchVision</a:t>
            </a:r>
            <a:r>
              <a:rPr lang="en-US" dirty="0"/>
              <a:t>, and </a:t>
            </a:r>
          </a:p>
          <a:p>
            <a:pPr marL="285750" indent="-285750">
              <a:buFont typeface="Arial" panose="020B0604020202020204" pitchFamily="34" charset="0"/>
              <a:buChar char="•"/>
            </a:pPr>
            <a:r>
              <a:rPr lang="en-US" dirty="0"/>
              <a:t>SOTA Models </a:t>
            </a:r>
          </a:p>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13</a:t>
            </a:fld>
            <a:endParaRPr lang="en-US" dirty="0"/>
          </a:p>
        </p:txBody>
      </p:sp>
    </p:spTree>
    <p:extLst>
      <p:ext uri="{BB962C8B-B14F-4D97-AF65-F5344CB8AC3E}">
        <p14:creationId xmlns:p14="http://schemas.microsoft.com/office/powerpoint/2010/main" val="2050982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14</a:t>
            </a:fld>
            <a:endParaRPr lang="en-US" dirty="0"/>
          </a:p>
        </p:txBody>
      </p:sp>
    </p:spTree>
    <p:extLst>
      <p:ext uri="{BB962C8B-B14F-4D97-AF65-F5344CB8AC3E}">
        <p14:creationId xmlns:p14="http://schemas.microsoft.com/office/powerpoint/2010/main" val="2925861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15</a:t>
            </a:fld>
            <a:endParaRPr lang="en-US" dirty="0"/>
          </a:p>
        </p:txBody>
      </p:sp>
    </p:spTree>
    <p:extLst>
      <p:ext uri="{BB962C8B-B14F-4D97-AF65-F5344CB8AC3E}">
        <p14:creationId xmlns:p14="http://schemas.microsoft.com/office/powerpoint/2010/main" val="784492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select and prioritize use cases</a:t>
            </a:r>
          </a:p>
          <a:p>
            <a:r>
              <a:rPr lang="en-US" dirty="0"/>
              <a:t>Who should be on an AI team</a:t>
            </a:r>
          </a:p>
          <a:p>
            <a:r>
              <a:rPr lang="en-US" dirty="0"/>
              <a:t>What technologies to leverage</a:t>
            </a:r>
          </a:p>
          <a:p>
            <a:r>
              <a:rPr lang="en-US" dirty="0"/>
              <a:t>How to govern data &amp; AI</a:t>
            </a:r>
          </a:p>
        </p:txBody>
      </p:sp>
      <p:sp>
        <p:nvSpPr>
          <p:cNvPr id="4" name="Slide Number Placeholder 3"/>
          <p:cNvSpPr>
            <a:spLocks noGrp="1"/>
          </p:cNvSpPr>
          <p:nvPr>
            <p:ph type="sldNum" sz="quarter" idx="5"/>
          </p:nvPr>
        </p:nvSpPr>
        <p:spPr/>
        <p:txBody>
          <a:bodyPr/>
          <a:lstStyle/>
          <a:p>
            <a:fld id="{22289C57-55D7-40A4-A101-E74FAC7A092B}" type="slidenum">
              <a:rPr lang="en-US" smtClean="0"/>
              <a:t>16</a:t>
            </a:fld>
            <a:endParaRPr lang="en-US" dirty="0"/>
          </a:p>
        </p:txBody>
      </p:sp>
    </p:spTree>
    <p:extLst>
      <p:ext uri="{BB962C8B-B14F-4D97-AF65-F5344CB8AC3E}">
        <p14:creationId xmlns:p14="http://schemas.microsoft.com/office/powerpoint/2010/main" val="192676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17</a:t>
            </a:fld>
            <a:endParaRPr lang="en-US" dirty="0"/>
          </a:p>
        </p:txBody>
      </p:sp>
    </p:spTree>
    <p:extLst>
      <p:ext uri="{BB962C8B-B14F-4D97-AF65-F5344CB8AC3E}">
        <p14:creationId xmlns:p14="http://schemas.microsoft.com/office/powerpoint/2010/main" val="70268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1674184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existential risks, </a:t>
            </a:r>
          </a:p>
          <a:p>
            <a:r>
              <a:rPr lang="en-US" dirty="0"/>
              <a:t>Human replacement</a:t>
            </a:r>
          </a:p>
          <a:p>
            <a:endParaRPr lang="en-US" dirty="0"/>
          </a:p>
          <a:p>
            <a:r>
              <a:rPr lang="en-US" sz="1200" cap="none" dirty="0">
                <a:latin typeface="Aptos" panose="020B0004020202020204" pitchFamily="34" charset="0"/>
              </a:rPr>
              <a:t>We expect AI to </a:t>
            </a:r>
            <a:br>
              <a:rPr lang="en-US" sz="1200" cap="none" dirty="0">
                <a:latin typeface="Aptos" panose="020B0004020202020204" pitchFamily="34" charset="0"/>
              </a:rPr>
            </a:br>
            <a:r>
              <a:rPr lang="en-US" sz="1200" cap="none" dirty="0">
                <a:latin typeface="Aptos" panose="020B0004020202020204" pitchFamily="34" charset="0"/>
              </a:rPr>
              <a:t>swiftly </a:t>
            </a:r>
            <a:r>
              <a:rPr lang="en-US" sz="1200" b="1" cap="none" dirty="0">
                <a:latin typeface="Aptos SemiBold" panose="020B0004020202020204" pitchFamily="34" charset="0"/>
              </a:rPr>
              <a:t>master learning</a:t>
            </a:r>
            <a:r>
              <a:rPr lang="en-US" sz="1200" cap="none" dirty="0">
                <a:latin typeface="Aptos" panose="020B0004020202020204" pitchFamily="34" charset="0"/>
              </a:rPr>
              <a:t>, </a:t>
            </a:r>
            <a:br>
              <a:rPr lang="en-US" sz="1200" cap="none" dirty="0">
                <a:latin typeface="Aptos" panose="020B0004020202020204" pitchFamily="34" charset="0"/>
              </a:rPr>
            </a:br>
            <a:r>
              <a:rPr lang="en-US" sz="1200" b="1" cap="none" dirty="0">
                <a:latin typeface="Aptos SemiBold" panose="020B0004020202020204" pitchFamily="34" charset="0"/>
              </a:rPr>
              <a:t>sharpen decisions</a:t>
            </a:r>
            <a:r>
              <a:rPr lang="en-US" sz="1200" cap="none" dirty="0">
                <a:latin typeface="Aptos" panose="020B0004020202020204" pitchFamily="34" charset="0"/>
              </a:rPr>
              <a:t>, and </a:t>
            </a:r>
            <a:r>
              <a:rPr lang="en-US" sz="1200" b="1" cap="none" dirty="0">
                <a:latin typeface="Aptos SemiBold" panose="020B0004020202020204" pitchFamily="34" charset="0"/>
              </a:rPr>
              <a:t>drive actions </a:t>
            </a:r>
            <a:r>
              <a:rPr lang="en-US" sz="1200" cap="none" dirty="0">
                <a:latin typeface="Aptos" panose="020B0004020202020204" pitchFamily="34" charset="0"/>
              </a:rPr>
              <a:t>that </a:t>
            </a:r>
            <a:r>
              <a:rPr lang="en-US" sz="1200" b="1" cap="none" dirty="0">
                <a:latin typeface="Aptos SemiBold" panose="020B0004020202020204" pitchFamily="34" charset="0"/>
              </a:rPr>
              <a:t>redefine progress’s pace</a:t>
            </a:r>
            <a:r>
              <a:rPr lang="en-US" sz="1200" cap="none" dirty="0">
                <a:latin typeface="Aptos" panose="020B0004020202020204" pitchFamily="34" charset="0"/>
              </a:rPr>
              <a:t>.</a:t>
            </a: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2182522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2066144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err="1"/>
              <a:t>OpenAI</a:t>
            </a:r>
            <a:r>
              <a:rPr lang="en-US" dirty="0"/>
              <a:t> Assistants</a:t>
            </a:r>
          </a:p>
          <a:p>
            <a:pPr marL="285750" indent="-285750">
              <a:buFont typeface="Arial" panose="020B0604020202020204" pitchFamily="34" charset="0"/>
              <a:buChar char="•"/>
            </a:pPr>
            <a:r>
              <a:rPr lang="en-US" dirty="0"/>
              <a:t>Fully Managed Machine Learning (ML) Services</a:t>
            </a:r>
          </a:p>
          <a:p>
            <a:pPr marL="285750" indent="-285750">
              <a:buFont typeface="Arial" panose="020B0604020202020204" pitchFamily="34" charset="0"/>
              <a:buChar char="•"/>
            </a:pPr>
            <a:r>
              <a:rPr lang="en-US" dirty="0" err="1"/>
              <a:t>HuggingFace</a:t>
            </a:r>
            <a:endParaRPr lang="en-US" dirty="0"/>
          </a:p>
          <a:p>
            <a:pPr marL="285750" indent="-285750">
              <a:buFont typeface="Arial" panose="020B0604020202020204" pitchFamily="34" charset="0"/>
              <a:buChar char="•"/>
            </a:pPr>
            <a:r>
              <a:rPr lang="en-US" dirty="0" err="1"/>
              <a:t>TorchVision</a:t>
            </a:r>
            <a:r>
              <a:rPr lang="en-US" dirty="0"/>
              <a:t>, and </a:t>
            </a:r>
          </a:p>
          <a:p>
            <a:pPr marL="285750" indent="-285750">
              <a:buFont typeface="Arial" panose="020B0604020202020204" pitchFamily="34" charset="0"/>
              <a:buChar char="•"/>
            </a:pPr>
            <a:r>
              <a:rPr lang="en-US" dirty="0"/>
              <a:t>SOTA Models </a:t>
            </a:r>
          </a:p>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3105683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err="1"/>
              <a:t>OpenAI</a:t>
            </a:r>
            <a:r>
              <a:rPr lang="en-US" dirty="0"/>
              <a:t> Assistants</a:t>
            </a:r>
          </a:p>
          <a:p>
            <a:pPr marL="285750" indent="-285750">
              <a:buFont typeface="Arial" panose="020B0604020202020204" pitchFamily="34" charset="0"/>
              <a:buChar char="•"/>
            </a:pPr>
            <a:r>
              <a:rPr lang="en-US" dirty="0"/>
              <a:t>Fully Managed Machine Learning (ML) Services</a:t>
            </a:r>
          </a:p>
          <a:p>
            <a:pPr marL="285750" indent="-285750">
              <a:buFont typeface="Arial" panose="020B0604020202020204" pitchFamily="34" charset="0"/>
              <a:buChar char="•"/>
            </a:pPr>
            <a:r>
              <a:rPr lang="en-US" dirty="0" err="1"/>
              <a:t>HuggingFace</a:t>
            </a:r>
            <a:endParaRPr lang="en-US" dirty="0"/>
          </a:p>
          <a:p>
            <a:pPr marL="285750" indent="-285750">
              <a:buFont typeface="Arial" panose="020B0604020202020204" pitchFamily="34" charset="0"/>
              <a:buChar char="•"/>
            </a:pPr>
            <a:r>
              <a:rPr lang="en-US" dirty="0" err="1"/>
              <a:t>TorchVision</a:t>
            </a:r>
            <a:r>
              <a:rPr lang="en-US" dirty="0"/>
              <a:t>, and </a:t>
            </a:r>
          </a:p>
          <a:p>
            <a:pPr marL="285750" indent="-285750">
              <a:buFont typeface="Arial" panose="020B0604020202020204" pitchFamily="34" charset="0"/>
              <a:buChar char="•"/>
            </a:pPr>
            <a:r>
              <a:rPr lang="en-US" dirty="0"/>
              <a:t>SOTA Models </a:t>
            </a:r>
          </a:p>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2307906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ECECEC"/>
                </a:solidFill>
                <a:effectLst/>
                <a:latin typeface="Söhne"/>
              </a:rPr>
              <a:t>begins by underscoring the importance of quickly achieving tangible results with AI. He introduces the concept of Prediction Value Added and Forecast Value Added, demonstrating how these metrics directly correlate AI initiatives with improved business decision-making. He will showcase easy-to-implement examples that provide immediate benefits, emphasizing scalable pilot projects and the use of pre-built AI models to accelerate impact.</a:t>
            </a: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3645242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err="1"/>
              <a:t>OpenAI</a:t>
            </a:r>
            <a:r>
              <a:rPr lang="en-US" dirty="0"/>
              <a:t> Assistants</a:t>
            </a:r>
          </a:p>
          <a:p>
            <a:pPr marL="285750" indent="-285750">
              <a:buFont typeface="Arial" panose="020B0604020202020204" pitchFamily="34" charset="0"/>
              <a:buChar char="•"/>
            </a:pPr>
            <a:r>
              <a:rPr lang="en-US" dirty="0"/>
              <a:t>Fully Managed Machine Learning (ML) Services</a:t>
            </a:r>
          </a:p>
          <a:p>
            <a:pPr marL="285750" indent="-285750">
              <a:buFont typeface="Arial" panose="020B0604020202020204" pitchFamily="34" charset="0"/>
              <a:buChar char="•"/>
            </a:pPr>
            <a:r>
              <a:rPr lang="en-US" dirty="0" err="1"/>
              <a:t>HuggingFace</a:t>
            </a:r>
            <a:endParaRPr lang="en-US" dirty="0"/>
          </a:p>
          <a:p>
            <a:pPr marL="285750" indent="-285750">
              <a:buFont typeface="Arial" panose="020B0604020202020204" pitchFamily="34" charset="0"/>
              <a:buChar char="•"/>
            </a:pPr>
            <a:r>
              <a:rPr lang="en-US" dirty="0" err="1"/>
              <a:t>TorchVision</a:t>
            </a:r>
            <a:r>
              <a:rPr lang="en-US" dirty="0"/>
              <a:t>, and </a:t>
            </a:r>
          </a:p>
          <a:p>
            <a:pPr marL="285750" indent="-285750">
              <a:buFont typeface="Arial" panose="020B0604020202020204" pitchFamily="34" charset="0"/>
              <a:buChar char="•"/>
            </a:pPr>
            <a:r>
              <a:rPr lang="en-US" dirty="0"/>
              <a:t>SOTA Models </a:t>
            </a:r>
          </a:p>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75914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err="1"/>
              <a:t>OpenAI</a:t>
            </a:r>
            <a:r>
              <a:rPr lang="en-US" dirty="0"/>
              <a:t> Assistants</a:t>
            </a:r>
          </a:p>
          <a:p>
            <a:pPr marL="285750" indent="-285750">
              <a:buFont typeface="Arial" panose="020B0604020202020204" pitchFamily="34" charset="0"/>
              <a:buChar char="•"/>
            </a:pPr>
            <a:r>
              <a:rPr lang="en-US" dirty="0"/>
              <a:t>Fully Managed Machine Learning (ML) Services</a:t>
            </a:r>
          </a:p>
          <a:p>
            <a:pPr marL="285750" indent="-285750">
              <a:buFont typeface="Arial" panose="020B0604020202020204" pitchFamily="34" charset="0"/>
              <a:buChar char="•"/>
            </a:pPr>
            <a:r>
              <a:rPr lang="en-US" dirty="0" err="1"/>
              <a:t>HuggingFace</a:t>
            </a:r>
            <a:endParaRPr lang="en-US" dirty="0"/>
          </a:p>
          <a:p>
            <a:pPr marL="285750" indent="-285750">
              <a:buFont typeface="Arial" panose="020B0604020202020204" pitchFamily="34" charset="0"/>
              <a:buChar char="•"/>
            </a:pPr>
            <a:r>
              <a:rPr lang="en-US" dirty="0" err="1"/>
              <a:t>TorchVision</a:t>
            </a:r>
            <a:r>
              <a:rPr lang="en-US" dirty="0"/>
              <a:t>, and </a:t>
            </a:r>
          </a:p>
          <a:p>
            <a:pPr marL="285750" indent="-285750">
              <a:buFont typeface="Arial" panose="020B0604020202020204" pitchFamily="34" charset="0"/>
              <a:buChar char="•"/>
            </a:pPr>
            <a:r>
              <a:rPr lang="en-US" dirty="0"/>
              <a:t>SOTA Models </a:t>
            </a:r>
          </a:p>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1551708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endParaRPr lang="en-US" dirty="0"/>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a:t>Unleashing the Power of Data &amp; AI to Drive Business Value and Innovation</a:t>
            </a:r>
            <a:endParaRPr lang="en-US" dirty="0"/>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a:t>Unleashing the Power of Data &amp; AI to Drive Business Value and Innovation</a:t>
            </a:r>
            <a:endParaRPr lang="en-US" dirty="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endParaRPr lang="en-US" dirty="0"/>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a:t>Unleashing the Power of Data &amp; AI to Drive Business Value and Innovation</a:t>
            </a:r>
            <a:endParaRPr lang="en-US" dirty="0"/>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a:t>Unleashing the Power of Data &amp; AI to Drive Business Value and Innovation</a:t>
            </a:r>
            <a:endParaRPr lang="en-US" dirty="0"/>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4229100" y="0"/>
            <a:ext cx="7962901"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bg1"/>
                </a:solidFill>
              </a:defRPr>
            </a:lvl1pPr>
            <a:lvl2pPr marL="457200" indent="0">
              <a:lnSpc>
                <a:spcPct val="140000"/>
              </a:lnSpc>
              <a:spcBef>
                <a:spcPts val="1000"/>
              </a:spcBef>
              <a:buNone/>
              <a:defRPr sz="1800">
                <a:solidFill>
                  <a:schemeClr val="bg1"/>
                </a:solidFill>
              </a:defRPr>
            </a:lvl2pPr>
            <a:lvl3pPr marL="914400" indent="0">
              <a:lnSpc>
                <a:spcPct val="140000"/>
              </a:lnSpc>
              <a:spcBef>
                <a:spcPts val="1000"/>
              </a:spcBef>
              <a:buNone/>
              <a:defRPr sz="1800">
                <a:solidFill>
                  <a:schemeClr val="bg1"/>
                </a:solidFill>
              </a:defRPr>
            </a:lvl3pPr>
            <a:lvl4pPr marL="1371600" indent="0">
              <a:lnSpc>
                <a:spcPct val="140000"/>
              </a:lnSpc>
              <a:spcBef>
                <a:spcPts val="1000"/>
              </a:spcBef>
              <a:buNone/>
              <a:defRPr sz="1800">
                <a:solidFill>
                  <a:schemeClr val="bg1"/>
                </a:solidFill>
              </a:defRPr>
            </a:lvl4pPr>
            <a:lvl5pPr marL="1828800" indent="0">
              <a:lnSpc>
                <a:spcPct val="140000"/>
              </a:lnSpc>
              <a:spcBef>
                <a:spcPts val="1000"/>
              </a:spcBef>
              <a:buNone/>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lvl1pPr>
          </a:lstStyle>
          <a:p>
            <a:r>
              <a:rPr lang="en-US"/>
              <a:t>Unleashing the Power of Data &amp; AI to Drive Business Value and Innovation</a:t>
            </a:r>
            <a:endParaRPr lang="en-US" dirty="0"/>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dirty="0"/>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dirty="0"/>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a:t>Unleashing the Power of Data &amp; AI to Drive Business Value and Innovation</a:t>
            </a:r>
            <a:endParaRPr lang="en-US" dirty="0"/>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dirty="0"/>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a:t>Unleashing the Power of Data &amp; AI to Drive Business Value and Innovation</a:t>
            </a:r>
            <a:endParaRPr lang="en-US" dirty="0"/>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a:t>Unleashing the Power of Data &amp; AI to Drive Business Value and Innovation</a:t>
            </a:r>
            <a:endParaRPr lang="en-US" dirty="0"/>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a:t>Unleashing the Power of Data &amp; AI to Drive Business Value and Innovation</a:t>
            </a:r>
            <a:endParaRPr lang="en-US" dirty="0"/>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9302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524000"/>
            <a:ext cx="10515600" cy="4652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Unleashing the Power of Data &amp; AI to Drive Business Value and Innovation</a:t>
            </a:r>
            <a:endParaRPr lang="en-US" dirty="0"/>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p:hf hdr="0" dt="0"/>
  <p:txStyles>
    <p:titleStyle>
      <a:lvl1pPr algn="l" defTabSz="914400" rtl="0" eaLnBrk="1" latinLnBrk="0" hangingPunct="1">
        <a:lnSpc>
          <a:spcPct val="90000"/>
        </a:lnSpc>
        <a:spcBef>
          <a:spcPct val="0"/>
        </a:spcBef>
        <a:buNone/>
        <a:defRPr sz="4000" kern="1200" cap="all" baseline="0">
          <a:solidFill>
            <a:schemeClr val="tx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5.png"/><Relationship Id="rId7" Type="http://schemas.openxmlformats.org/officeDocument/2006/relationships/diagramColors" Target="../diagrams/colors3.xml"/><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notesSlide" Target="../notesSlides/notesSlide14.xml"/><Relationship Id="rId16" Type="http://schemas.openxmlformats.org/officeDocument/2006/relationships/image" Target="../media/image43.svg"/><Relationship Id="rId1" Type="http://schemas.openxmlformats.org/officeDocument/2006/relationships/slideLayout" Target="../slideLayouts/slideLayout4.xml"/><Relationship Id="rId6" Type="http://schemas.openxmlformats.org/officeDocument/2006/relationships/diagramQuickStyle" Target="../diagrams/quickStyle3.xml"/><Relationship Id="rId11" Type="http://schemas.openxmlformats.org/officeDocument/2006/relationships/image" Target="../media/image38.png"/><Relationship Id="rId5" Type="http://schemas.openxmlformats.org/officeDocument/2006/relationships/diagramLayout" Target="../diagrams/layout3.xml"/><Relationship Id="rId15" Type="http://schemas.openxmlformats.org/officeDocument/2006/relationships/image" Target="../media/image42.png"/><Relationship Id="rId10" Type="http://schemas.openxmlformats.org/officeDocument/2006/relationships/image" Target="../media/image37.svg"/><Relationship Id="rId4" Type="http://schemas.openxmlformats.org/officeDocument/2006/relationships/diagramData" Target="../diagrams/data3.xml"/><Relationship Id="rId9" Type="http://schemas.openxmlformats.org/officeDocument/2006/relationships/image" Target="../media/image36.png"/><Relationship Id="rId14" Type="http://schemas.openxmlformats.org/officeDocument/2006/relationships/image" Target="../media/image41.sv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22.svg"/><Relationship Id="rId5" Type="http://schemas.openxmlformats.org/officeDocument/2006/relationships/diagramQuickStyle" Target="../diagrams/quickStyle1.xml"/><Relationship Id="rId10" Type="http://schemas.openxmlformats.org/officeDocument/2006/relationships/image" Target="../media/image21.png"/><Relationship Id="rId4" Type="http://schemas.openxmlformats.org/officeDocument/2006/relationships/diagramLayout" Target="../diagrams/layout1.xml"/><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83" name="Straight Connector 382">
            <a:extLst>
              <a:ext uri="{FF2B5EF4-FFF2-40B4-BE49-F238E27FC236}">
                <a16:creationId xmlns:a16="http://schemas.microsoft.com/office/drawing/2014/main" id="{CBA30FF4-C346-5F5D-FA8E-6A67AF8529AF}"/>
              </a:ext>
            </a:extLst>
          </p:cNvPr>
          <p:cNvCxnSpPr>
            <a:cxnSpLocks/>
            <a:stCxn id="286" idx="5"/>
          </p:cNvCxnSpPr>
          <p:nvPr/>
        </p:nvCxnSpPr>
        <p:spPr>
          <a:xfrm>
            <a:off x="3449893" y="3910670"/>
            <a:ext cx="354835" cy="45779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2DBCA2A8-072B-6770-5693-6369FC0A3F99}"/>
              </a:ext>
            </a:extLst>
          </p:cNvPr>
          <p:cNvCxnSpPr>
            <a:cxnSpLocks/>
            <a:stCxn id="237" idx="4"/>
            <a:endCxn id="257" idx="0"/>
          </p:cNvCxnSpPr>
          <p:nvPr/>
        </p:nvCxnSpPr>
        <p:spPr>
          <a:xfrm>
            <a:off x="3167942" y="1987075"/>
            <a:ext cx="325770" cy="14663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615FA180-61BD-D745-981A-F6066418F556}"/>
              </a:ext>
            </a:extLst>
          </p:cNvPr>
          <p:cNvCxnSpPr>
            <a:cxnSpLocks/>
            <a:stCxn id="297" idx="1"/>
            <a:endCxn id="238" idx="0"/>
          </p:cNvCxnSpPr>
          <p:nvPr/>
        </p:nvCxnSpPr>
        <p:spPr>
          <a:xfrm flipH="1" flipV="1">
            <a:off x="2747133" y="2357113"/>
            <a:ext cx="172253" cy="19243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2633947" y="3199415"/>
            <a:ext cx="9129428" cy="2063500"/>
          </a:xfrm>
        </p:spPr>
        <p:txBody>
          <a:bodyPr anchor="ctr"/>
          <a:lstStyle/>
          <a:p>
            <a:pPr algn="r"/>
            <a:r>
              <a:rPr lang="en-US" sz="4800" cap="none" dirty="0"/>
              <a:t>Unleashing the </a:t>
            </a:r>
            <a:r>
              <a:rPr lang="en-US" sz="4800" b="1" cap="none" dirty="0">
                <a:latin typeface="Aptos SemiBold" panose="020B0004020202020204" pitchFamily="34" charset="0"/>
              </a:rPr>
              <a:t>Power</a:t>
            </a:r>
            <a:r>
              <a:rPr lang="en-US" sz="4800" cap="none" dirty="0"/>
              <a:t> of </a:t>
            </a:r>
            <a:br>
              <a:rPr lang="en-US" sz="4800" cap="none" dirty="0"/>
            </a:br>
            <a:r>
              <a:rPr lang="en-US" sz="4800" b="1" cap="none" dirty="0">
                <a:latin typeface="Aptos SemiBold" panose="020B0004020202020204" pitchFamily="34" charset="0"/>
              </a:rPr>
              <a:t>Data &amp; AI </a:t>
            </a:r>
            <a:r>
              <a:rPr lang="en-US" sz="4800" cap="none" dirty="0"/>
              <a:t>to </a:t>
            </a:r>
            <a:r>
              <a:rPr lang="en-US" sz="4800" b="1" cap="none" dirty="0">
                <a:latin typeface="Aptos SemiBold" panose="020B0004020202020204" pitchFamily="34" charset="0"/>
              </a:rPr>
              <a:t>Drive</a:t>
            </a:r>
            <a:br>
              <a:rPr lang="en-US" sz="4800" cap="none" dirty="0"/>
            </a:br>
            <a:r>
              <a:rPr lang="en-US" sz="4800" cap="none" dirty="0"/>
              <a:t>Business </a:t>
            </a:r>
            <a:r>
              <a:rPr lang="en-US" sz="4800" b="1" cap="none" dirty="0">
                <a:latin typeface="Aptos SemiBold" panose="020B0004020202020204" pitchFamily="34" charset="0"/>
              </a:rPr>
              <a:t>Value</a:t>
            </a:r>
            <a:r>
              <a:rPr lang="en-US" sz="4800" cap="none" dirty="0"/>
              <a:t> and </a:t>
            </a:r>
            <a:r>
              <a:rPr lang="en-US" sz="4800" b="1" cap="none" dirty="0">
                <a:latin typeface="Aptos SemiBold" panose="020B0004020202020204" pitchFamily="34" charset="0"/>
              </a:rPr>
              <a:t>Innovation</a:t>
            </a:r>
            <a:r>
              <a:rPr lang="en-US" sz="4800" cap="none" dirty="0"/>
              <a:t> </a:t>
            </a:r>
          </a:p>
        </p:txBody>
      </p:sp>
      <p:sp>
        <p:nvSpPr>
          <p:cNvPr id="3" name="Title 1">
            <a:extLst>
              <a:ext uri="{FF2B5EF4-FFF2-40B4-BE49-F238E27FC236}">
                <a16:creationId xmlns:a16="http://schemas.microsoft.com/office/drawing/2014/main" id="{698034F7-3FAE-1522-EF03-C2B4011B26D5}"/>
              </a:ext>
            </a:extLst>
          </p:cNvPr>
          <p:cNvSpPr txBox="1">
            <a:spLocks/>
          </p:cNvSpPr>
          <p:nvPr/>
        </p:nvSpPr>
        <p:spPr>
          <a:xfrm>
            <a:off x="4114800" y="4543426"/>
            <a:ext cx="7648575" cy="1181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spc="150" baseline="0">
                <a:solidFill>
                  <a:schemeClr val="tx1"/>
                </a:solidFill>
                <a:latin typeface="Aptos" panose="020B0004020202020204" pitchFamily="34" charset="0"/>
                <a:ea typeface="+mj-ea"/>
                <a:cs typeface="+mj-cs"/>
              </a:defRPr>
            </a:lvl1pPr>
          </a:lstStyle>
          <a:p>
            <a:pPr algn="r"/>
            <a:endParaRPr lang="en-US" sz="4000" cap="none" dirty="0"/>
          </a:p>
        </p:txBody>
      </p:sp>
      <p:sp>
        <p:nvSpPr>
          <p:cNvPr id="4" name="Title 1">
            <a:extLst>
              <a:ext uri="{FF2B5EF4-FFF2-40B4-BE49-F238E27FC236}">
                <a16:creationId xmlns:a16="http://schemas.microsoft.com/office/drawing/2014/main" id="{41EE10B6-D8B2-5820-DF85-B4D2A35AF063}"/>
              </a:ext>
            </a:extLst>
          </p:cNvPr>
          <p:cNvSpPr txBox="1">
            <a:spLocks/>
          </p:cNvSpPr>
          <p:nvPr/>
        </p:nvSpPr>
        <p:spPr>
          <a:xfrm>
            <a:off x="2881825" y="5419726"/>
            <a:ext cx="8881552" cy="6095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spc="150" baseline="0">
                <a:solidFill>
                  <a:schemeClr val="tx1"/>
                </a:solidFill>
                <a:latin typeface="Aptos" panose="020B0004020202020204" pitchFamily="34" charset="0"/>
                <a:ea typeface="+mj-ea"/>
                <a:cs typeface="+mj-cs"/>
              </a:defRPr>
            </a:lvl1pPr>
          </a:lstStyle>
          <a:p>
            <a:pPr algn="r"/>
            <a:r>
              <a:rPr lang="en-US" sz="2040" cap="none" dirty="0"/>
              <a:t>By Fatih Nayebi, Ph.D. – World AI Summit Americas – April 25, 2024</a:t>
            </a:r>
          </a:p>
        </p:txBody>
      </p:sp>
      <p:cxnSp>
        <p:nvCxnSpPr>
          <p:cNvPr id="210" name="Straight Connector 209">
            <a:extLst>
              <a:ext uri="{FF2B5EF4-FFF2-40B4-BE49-F238E27FC236}">
                <a16:creationId xmlns:a16="http://schemas.microsoft.com/office/drawing/2014/main" id="{EB97F5FA-A2E5-230F-2F58-C2F6321B2D0F}"/>
              </a:ext>
            </a:extLst>
          </p:cNvPr>
          <p:cNvCxnSpPr>
            <a:cxnSpLocks/>
            <a:stCxn id="245" idx="2"/>
            <a:endCxn id="315" idx="6"/>
          </p:cNvCxnSpPr>
          <p:nvPr/>
        </p:nvCxnSpPr>
        <p:spPr>
          <a:xfrm flipH="1" flipV="1">
            <a:off x="1249767" y="1753765"/>
            <a:ext cx="1118850" cy="5358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DBD66951-1D78-4D51-C651-778F8EC6FF87}"/>
              </a:ext>
            </a:extLst>
          </p:cNvPr>
          <p:cNvCxnSpPr>
            <a:cxnSpLocks/>
            <a:stCxn id="230" idx="2"/>
            <a:endCxn id="317" idx="5"/>
          </p:cNvCxnSpPr>
          <p:nvPr/>
        </p:nvCxnSpPr>
        <p:spPr>
          <a:xfrm flipH="1" flipV="1">
            <a:off x="1773849" y="954326"/>
            <a:ext cx="2186973" cy="21145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045313F2-9CC4-86B7-4C61-FB7EF597C252}"/>
              </a:ext>
            </a:extLst>
          </p:cNvPr>
          <p:cNvCxnSpPr>
            <a:cxnSpLocks/>
            <a:stCxn id="230" idx="5"/>
            <a:endCxn id="314" idx="0"/>
          </p:cNvCxnSpPr>
          <p:nvPr/>
        </p:nvCxnSpPr>
        <p:spPr>
          <a:xfrm>
            <a:off x="4053006" y="1203963"/>
            <a:ext cx="657247" cy="72911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09CF6830-1174-9ABA-0AD5-0DCD975B2EBF}"/>
              </a:ext>
            </a:extLst>
          </p:cNvPr>
          <p:cNvCxnSpPr>
            <a:cxnSpLocks/>
            <a:stCxn id="259" idx="6"/>
            <a:endCxn id="261" idx="2"/>
          </p:cNvCxnSpPr>
          <p:nvPr/>
        </p:nvCxnSpPr>
        <p:spPr>
          <a:xfrm>
            <a:off x="1700890" y="3614629"/>
            <a:ext cx="574612" cy="25373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9C66AB3B-5D7F-E417-45CF-F298DC359248}"/>
              </a:ext>
            </a:extLst>
          </p:cNvPr>
          <p:cNvCxnSpPr>
            <a:cxnSpLocks/>
            <a:stCxn id="240" idx="6"/>
            <a:endCxn id="282" idx="1"/>
          </p:cNvCxnSpPr>
          <p:nvPr/>
        </p:nvCxnSpPr>
        <p:spPr>
          <a:xfrm>
            <a:off x="888037" y="2004408"/>
            <a:ext cx="2349400" cy="120318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BEF34029-8FC6-88DD-E733-2CE4AC1D4192}"/>
              </a:ext>
            </a:extLst>
          </p:cNvPr>
          <p:cNvCxnSpPr>
            <a:cxnSpLocks/>
            <a:stCxn id="257" idx="5"/>
            <a:endCxn id="304" idx="0"/>
          </p:cNvCxnSpPr>
          <p:nvPr/>
        </p:nvCxnSpPr>
        <p:spPr>
          <a:xfrm>
            <a:off x="3531896" y="3545570"/>
            <a:ext cx="268641" cy="84225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803C0CA0-69D6-05AC-E94C-06CF73C53854}"/>
              </a:ext>
            </a:extLst>
          </p:cNvPr>
          <p:cNvCxnSpPr>
            <a:cxnSpLocks/>
            <a:stCxn id="277" idx="1"/>
            <a:endCxn id="228" idx="6"/>
          </p:cNvCxnSpPr>
          <p:nvPr/>
        </p:nvCxnSpPr>
        <p:spPr>
          <a:xfrm flipH="1" flipV="1">
            <a:off x="1581427" y="1139154"/>
            <a:ext cx="1149918" cy="80179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5C51F368-E38E-CCE6-403C-C6FBB8FF7C99}"/>
              </a:ext>
            </a:extLst>
          </p:cNvPr>
          <p:cNvCxnSpPr>
            <a:cxnSpLocks/>
            <a:stCxn id="292" idx="7"/>
            <a:endCxn id="307" idx="3"/>
          </p:cNvCxnSpPr>
          <p:nvPr/>
        </p:nvCxnSpPr>
        <p:spPr>
          <a:xfrm flipV="1">
            <a:off x="1468917" y="1168601"/>
            <a:ext cx="615037" cy="31044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E317A172-06BD-179C-B4A3-C51D0895C4A4}"/>
              </a:ext>
            </a:extLst>
          </p:cNvPr>
          <p:cNvCxnSpPr>
            <a:cxnSpLocks/>
            <a:stCxn id="230" idx="3"/>
            <a:endCxn id="235" idx="7"/>
          </p:cNvCxnSpPr>
          <p:nvPr/>
        </p:nvCxnSpPr>
        <p:spPr>
          <a:xfrm flipH="1">
            <a:off x="1850237" y="1203963"/>
            <a:ext cx="2126401" cy="95165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8F887231-5857-0612-15E5-DDA22D0A9FCB}"/>
              </a:ext>
            </a:extLst>
          </p:cNvPr>
          <p:cNvCxnSpPr>
            <a:cxnSpLocks/>
            <a:stCxn id="274" idx="6"/>
            <a:endCxn id="277" idx="3"/>
          </p:cNvCxnSpPr>
          <p:nvPr/>
        </p:nvCxnSpPr>
        <p:spPr>
          <a:xfrm flipV="1">
            <a:off x="782801" y="2017314"/>
            <a:ext cx="1948544" cy="33584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E2221BAF-3B09-E568-B54F-09B0D432340A}"/>
              </a:ext>
            </a:extLst>
          </p:cNvPr>
          <p:cNvCxnSpPr>
            <a:cxnSpLocks/>
            <a:stCxn id="289" idx="5"/>
            <a:endCxn id="286" idx="1"/>
          </p:cNvCxnSpPr>
          <p:nvPr/>
        </p:nvCxnSpPr>
        <p:spPr>
          <a:xfrm>
            <a:off x="2181554" y="3051443"/>
            <a:ext cx="1191971" cy="78285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1393AB87-974E-61CF-7613-2736CF9EC6B5}"/>
              </a:ext>
            </a:extLst>
          </p:cNvPr>
          <p:cNvCxnSpPr>
            <a:cxnSpLocks/>
            <a:stCxn id="249" idx="3"/>
            <a:endCxn id="258" idx="6"/>
          </p:cNvCxnSpPr>
          <p:nvPr/>
        </p:nvCxnSpPr>
        <p:spPr>
          <a:xfrm flipH="1">
            <a:off x="3261682" y="3178433"/>
            <a:ext cx="455971" cy="55169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5462B5CA-32A2-F54C-8ECC-BAF6C947C49D}"/>
              </a:ext>
            </a:extLst>
          </p:cNvPr>
          <p:cNvCxnSpPr>
            <a:cxnSpLocks/>
            <a:stCxn id="277" idx="6"/>
            <a:endCxn id="281" idx="3"/>
          </p:cNvCxnSpPr>
          <p:nvPr/>
        </p:nvCxnSpPr>
        <p:spPr>
          <a:xfrm flipV="1">
            <a:off x="2823529" y="1899529"/>
            <a:ext cx="603996" cy="7960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6B3B9C7A-405F-12AE-B00D-104344AE9E83}"/>
              </a:ext>
            </a:extLst>
          </p:cNvPr>
          <p:cNvCxnSpPr>
            <a:cxnSpLocks/>
            <a:stCxn id="318" idx="4"/>
            <a:endCxn id="268" idx="0"/>
          </p:cNvCxnSpPr>
          <p:nvPr/>
        </p:nvCxnSpPr>
        <p:spPr>
          <a:xfrm flipH="1">
            <a:off x="2783133" y="1043784"/>
            <a:ext cx="25337" cy="18005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23165190-3BCA-1779-A932-F499F6F9ECA6}"/>
              </a:ext>
            </a:extLst>
          </p:cNvPr>
          <p:cNvCxnSpPr>
            <a:cxnSpLocks/>
            <a:stCxn id="247" idx="6"/>
            <a:endCxn id="286" idx="1"/>
          </p:cNvCxnSpPr>
          <p:nvPr/>
        </p:nvCxnSpPr>
        <p:spPr>
          <a:xfrm>
            <a:off x="2747133" y="3689214"/>
            <a:ext cx="626392" cy="1450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5" name="Oval 224">
            <a:extLst>
              <a:ext uri="{FF2B5EF4-FFF2-40B4-BE49-F238E27FC236}">
                <a16:creationId xmlns:a16="http://schemas.microsoft.com/office/drawing/2014/main" id="{470482CC-257B-93F3-2101-7CD5C52A7383}"/>
              </a:ext>
            </a:extLst>
          </p:cNvPr>
          <p:cNvSpPr>
            <a:spLocks noChangeAspect="1"/>
          </p:cNvSpPr>
          <p:nvPr/>
        </p:nvSpPr>
        <p:spPr>
          <a:xfrm>
            <a:off x="2769529" y="657366"/>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88CE54DD-5C23-2447-B6DC-6843BC814854}"/>
              </a:ext>
            </a:extLst>
          </p:cNvPr>
          <p:cNvSpPr>
            <a:spLocks noChangeAspect="1"/>
          </p:cNvSpPr>
          <p:nvPr/>
        </p:nvSpPr>
        <p:spPr>
          <a:xfrm>
            <a:off x="3445887" y="837814"/>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DAAA42CD-6220-7E9D-A329-68046328A4A8}"/>
              </a:ext>
            </a:extLst>
          </p:cNvPr>
          <p:cNvSpPr>
            <a:spLocks noChangeAspect="1"/>
          </p:cNvSpPr>
          <p:nvPr/>
        </p:nvSpPr>
        <p:spPr>
          <a:xfrm>
            <a:off x="2054862" y="691234"/>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28" name="Oval 227">
            <a:extLst>
              <a:ext uri="{FF2B5EF4-FFF2-40B4-BE49-F238E27FC236}">
                <a16:creationId xmlns:a16="http://schemas.microsoft.com/office/drawing/2014/main" id="{B030B416-FCC1-DD3D-9E67-978FAD1796D9}"/>
              </a:ext>
            </a:extLst>
          </p:cNvPr>
          <p:cNvSpPr>
            <a:spLocks noChangeAspect="1"/>
          </p:cNvSpPr>
          <p:nvPr/>
        </p:nvSpPr>
        <p:spPr>
          <a:xfrm>
            <a:off x="1473427" y="1085154"/>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29" name="Oval 228">
            <a:extLst>
              <a:ext uri="{FF2B5EF4-FFF2-40B4-BE49-F238E27FC236}">
                <a16:creationId xmlns:a16="http://schemas.microsoft.com/office/drawing/2014/main" id="{5AF57F26-CFC4-8546-91E3-FBCFC09A4ACD}"/>
              </a:ext>
            </a:extLst>
          </p:cNvPr>
          <p:cNvSpPr>
            <a:spLocks noChangeAspect="1"/>
          </p:cNvSpPr>
          <p:nvPr/>
        </p:nvSpPr>
        <p:spPr>
          <a:xfrm>
            <a:off x="937721" y="1542506"/>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0" name="Oval 229">
            <a:extLst>
              <a:ext uri="{FF2B5EF4-FFF2-40B4-BE49-F238E27FC236}">
                <a16:creationId xmlns:a16="http://schemas.microsoft.com/office/drawing/2014/main" id="{C60E734E-3A87-9FC7-FAC4-89E81B2326BA}"/>
              </a:ext>
            </a:extLst>
          </p:cNvPr>
          <p:cNvSpPr>
            <a:spLocks noChangeAspect="1"/>
          </p:cNvSpPr>
          <p:nvPr/>
        </p:nvSpPr>
        <p:spPr>
          <a:xfrm>
            <a:off x="3960822" y="1111779"/>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id="{F9864C7D-B644-BAE8-7B9B-7A4ECA2E10B0}"/>
              </a:ext>
            </a:extLst>
          </p:cNvPr>
          <p:cNvSpPr>
            <a:spLocks noChangeAspect="1"/>
          </p:cNvSpPr>
          <p:nvPr/>
        </p:nvSpPr>
        <p:spPr>
          <a:xfrm>
            <a:off x="1533522" y="1725806"/>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2" name="Oval 231">
            <a:extLst>
              <a:ext uri="{FF2B5EF4-FFF2-40B4-BE49-F238E27FC236}">
                <a16:creationId xmlns:a16="http://schemas.microsoft.com/office/drawing/2014/main" id="{5D32E4C4-6D27-5357-47F1-17FFE9A11336}"/>
              </a:ext>
            </a:extLst>
          </p:cNvPr>
          <p:cNvSpPr>
            <a:spLocks noChangeAspect="1"/>
          </p:cNvSpPr>
          <p:nvPr/>
        </p:nvSpPr>
        <p:spPr>
          <a:xfrm>
            <a:off x="3411709" y="1367365"/>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3" name="Oval 232">
            <a:extLst>
              <a:ext uri="{FF2B5EF4-FFF2-40B4-BE49-F238E27FC236}">
                <a16:creationId xmlns:a16="http://schemas.microsoft.com/office/drawing/2014/main" id="{03651754-3A30-CFA7-9805-27376231BD89}"/>
              </a:ext>
            </a:extLst>
          </p:cNvPr>
          <p:cNvSpPr>
            <a:spLocks noChangeAspect="1"/>
          </p:cNvSpPr>
          <p:nvPr/>
        </p:nvSpPr>
        <p:spPr>
          <a:xfrm>
            <a:off x="2149357" y="1376631"/>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4" name="Oval 233">
            <a:extLst>
              <a:ext uri="{FF2B5EF4-FFF2-40B4-BE49-F238E27FC236}">
                <a16:creationId xmlns:a16="http://schemas.microsoft.com/office/drawing/2014/main" id="{3AB502A8-3CD0-7069-04FC-961BAB769EF3}"/>
              </a:ext>
            </a:extLst>
          </p:cNvPr>
          <p:cNvSpPr>
            <a:spLocks noChangeAspect="1"/>
          </p:cNvSpPr>
          <p:nvPr/>
        </p:nvSpPr>
        <p:spPr>
          <a:xfrm>
            <a:off x="2892035" y="1187365"/>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5" name="Oval 234">
            <a:extLst>
              <a:ext uri="{FF2B5EF4-FFF2-40B4-BE49-F238E27FC236}">
                <a16:creationId xmlns:a16="http://schemas.microsoft.com/office/drawing/2014/main" id="{34404B3D-D283-124C-BC17-33C0347BA0A6}"/>
              </a:ext>
            </a:extLst>
          </p:cNvPr>
          <p:cNvSpPr>
            <a:spLocks noChangeAspect="1"/>
          </p:cNvSpPr>
          <p:nvPr/>
        </p:nvSpPr>
        <p:spPr>
          <a:xfrm>
            <a:off x="1758053" y="2139806"/>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6" name="Oval 235">
            <a:extLst>
              <a:ext uri="{FF2B5EF4-FFF2-40B4-BE49-F238E27FC236}">
                <a16:creationId xmlns:a16="http://schemas.microsoft.com/office/drawing/2014/main" id="{3BCA6FE1-4AAE-FF43-5EDA-7BB8565752B6}"/>
              </a:ext>
            </a:extLst>
          </p:cNvPr>
          <p:cNvSpPr>
            <a:spLocks noChangeAspect="1"/>
          </p:cNvSpPr>
          <p:nvPr/>
        </p:nvSpPr>
        <p:spPr>
          <a:xfrm>
            <a:off x="2582112" y="1538431"/>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7" name="Oval 236">
            <a:extLst>
              <a:ext uri="{FF2B5EF4-FFF2-40B4-BE49-F238E27FC236}">
                <a16:creationId xmlns:a16="http://schemas.microsoft.com/office/drawing/2014/main" id="{0B321702-9BFA-9BFB-BA5E-A628E0C473B6}"/>
              </a:ext>
            </a:extLst>
          </p:cNvPr>
          <p:cNvSpPr>
            <a:spLocks noChangeAspect="1"/>
          </p:cNvSpPr>
          <p:nvPr/>
        </p:nvSpPr>
        <p:spPr>
          <a:xfrm>
            <a:off x="3113942" y="1879075"/>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8" name="Oval 237">
            <a:extLst>
              <a:ext uri="{FF2B5EF4-FFF2-40B4-BE49-F238E27FC236}">
                <a16:creationId xmlns:a16="http://schemas.microsoft.com/office/drawing/2014/main" id="{59324D0B-C917-B88D-FB48-6AA718FCE177}"/>
              </a:ext>
            </a:extLst>
          </p:cNvPr>
          <p:cNvSpPr>
            <a:spLocks noChangeAspect="1"/>
          </p:cNvSpPr>
          <p:nvPr/>
        </p:nvSpPr>
        <p:spPr>
          <a:xfrm>
            <a:off x="2693133" y="2357113"/>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9" name="Oval 238">
            <a:extLst>
              <a:ext uri="{FF2B5EF4-FFF2-40B4-BE49-F238E27FC236}">
                <a16:creationId xmlns:a16="http://schemas.microsoft.com/office/drawing/2014/main" id="{D0058749-FF8E-B740-FEFC-D52E7FD12F14}"/>
              </a:ext>
            </a:extLst>
          </p:cNvPr>
          <p:cNvSpPr>
            <a:spLocks noChangeAspect="1"/>
          </p:cNvSpPr>
          <p:nvPr/>
        </p:nvSpPr>
        <p:spPr>
          <a:xfrm>
            <a:off x="2324862" y="2690629"/>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40" name="Oval 239">
            <a:extLst>
              <a:ext uri="{FF2B5EF4-FFF2-40B4-BE49-F238E27FC236}">
                <a16:creationId xmlns:a16="http://schemas.microsoft.com/office/drawing/2014/main" id="{E9FC353F-A0E4-BBCD-651A-BA3869F1AEFF}"/>
              </a:ext>
            </a:extLst>
          </p:cNvPr>
          <p:cNvSpPr>
            <a:spLocks noChangeAspect="1"/>
          </p:cNvSpPr>
          <p:nvPr/>
        </p:nvSpPr>
        <p:spPr>
          <a:xfrm>
            <a:off x="780037" y="1950408"/>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41" name="Oval 240">
            <a:extLst>
              <a:ext uri="{FF2B5EF4-FFF2-40B4-BE49-F238E27FC236}">
                <a16:creationId xmlns:a16="http://schemas.microsoft.com/office/drawing/2014/main" id="{F661C83F-A733-F9A0-BDF0-BABF019D8F66}"/>
              </a:ext>
            </a:extLst>
          </p:cNvPr>
          <p:cNvSpPr>
            <a:spLocks noChangeAspect="1"/>
          </p:cNvSpPr>
          <p:nvPr/>
        </p:nvSpPr>
        <p:spPr>
          <a:xfrm>
            <a:off x="4437005" y="1596506"/>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a:extLst>
              <a:ext uri="{FF2B5EF4-FFF2-40B4-BE49-F238E27FC236}">
                <a16:creationId xmlns:a16="http://schemas.microsoft.com/office/drawing/2014/main" id="{68CB8032-B6AC-7405-2ABF-2F15A5641F41}"/>
              </a:ext>
            </a:extLst>
          </p:cNvPr>
          <p:cNvSpPr>
            <a:spLocks noChangeAspect="1"/>
          </p:cNvSpPr>
          <p:nvPr/>
        </p:nvSpPr>
        <p:spPr>
          <a:xfrm>
            <a:off x="4732609" y="2170338"/>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a:extLst>
              <a:ext uri="{FF2B5EF4-FFF2-40B4-BE49-F238E27FC236}">
                <a16:creationId xmlns:a16="http://schemas.microsoft.com/office/drawing/2014/main" id="{711EFCE2-C889-0DE3-4754-B69AE5C8CC04}"/>
              </a:ext>
            </a:extLst>
          </p:cNvPr>
          <p:cNvSpPr>
            <a:spLocks noChangeAspect="1"/>
          </p:cNvSpPr>
          <p:nvPr/>
        </p:nvSpPr>
        <p:spPr>
          <a:xfrm>
            <a:off x="3752252" y="1868075"/>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44" name="Oval 243">
            <a:extLst>
              <a:ext uri="{FF2B5EF4-FFF2-40B4-BE49-F238E27FC236}">
                <a16:creationId xmlns:a16="http://schemas.microsoft.com/office/drawing/2014/main" id="{0C2E52F0-F283-6218-8A96-7D3B27666EE3}"/>
              </a:ext>
            </a:extLst>
          </p:cNvPr>
          <p:cNvSpPr>
            <a:spLocks noChangeAspect="1"/>
          </p:cNvSpPr>
          <p:nvPr/>
        </p:nvSpPr>
        <p:spPr>
          <a:xfrm>
            <a:off x="3191570" y="2814348"/>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45" name="Oval 244">
            <a:extLst>
              <a:ext uri="{FF2B5EF4-FFF2-40B4-BE49-F238E27FC236}">
                <a16:creationId xmlns:a16="http://schemas.microsoft.com/office/drawing/2014/main" id="{5BDF2CFF-B867-E4A4-BB55-978C5AA43136}"/>
              </a:ext>
            </a:extLst>
          </p:cNvPr>
          <p:cNvSpPr>
            <a:spLocks noChangeAspect="1"/>
          </p:cNvSpPr>
          <p:nvPr/>
        </p:nvSpPr>
        <p:spPr>
          <a:xfrm>
            <a:off x="2368617" y="1753345"/>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47" name="Oval 246">
            <a:extLst>
              <a:ext uri="{FF2B5EF4-FFF2-40B4-BE49-F238E27FC236}">
                <a16:creationId xmlns:a16="http://schemas.microsoft.com/office/drawing/2014/main" id="{16CA0A27-E0E2-8ABB-8E65-683274E1F060}"/>
              </a:ext>
            </a:extLst>
          </p:cNvPr>
          <p:cNvSpPr>
            <a:spLocks noChangeAspect="1"/>
          </p:cNvSpPr>
          <p:nvPr/>
        </p:nvSpPr>
        <p:spPr>
          <a:xfrm>
            <a:off x="2639133" y="3635214"/>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48" name="Oval 247">
            <a:extLst>
              <a:ext uri="{FF2B5EF4-FFF2-40B4-BE49-F238E27FC236}">
                <a16:creationId xmlns:a16="http://schemas.microsoft.com/office/drawing/2014/main" id="{17C5B7AF-7593-1C4F-B02D-2B329B6FE820}"/>
              </a:ext>
            </a:extLst>
          </p:cNvPr>
          <p:cNvSpPr>
            <a:spLocks noChangeAspect="1"/>
          </p:cNvSpPr>
          <p:nvPr/>
        </p:nvSpPr>
        <p:spPr>
          <a:xfrm>
            <a:off x="869305" y="2699162"/>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49" name="Oval 248">
            <a:extLst>
              <a:ext uri="{FF2B5EF4-FFF2-40B4-BE49-F238E27FC236}">
                <a16:creationId xmlns:a16="http://schemas.microsoft.com/office/drawing/2014/main" id="{74FA8787-33CA-E4F9-00E5-EF779C5BE8BF}"/>
              </a:ext>
            </a:extLst>
          </p:cNvPr>
          <p:cNvSpPr>
            <a:spLocks noChangeAspect="1"/>
          </p:cNvSpPr>
          <p:nvPr/>
        </p:nvSpPr>
        <p:spPr>
          <a:xfrm>
            <a:off x="3701837" y="3086249"/>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0" name="Oval 249">
            <a:extLst>
              <a:ext uri="{FF2B5EF4-FFF2-40B4-BE49-F238E27FC236}">
                <a16:creationId xmlns:a16="http://schemas.microsoft.com/office/drawing/2014/main" id="{F84AF87B-D112-57A4-FCE5-404BD993EBAB}"/>
              </a:ext>
            </a:extLst>
          </p:cNvPr>
          <p:cNvSpPr>
            <a:spLocks noChangeAspect="1"/>
          </p:cNvSpPr>
          <p:nvPr/>
        </p:nvSpPr>
        <p:spPr>
          <a:xfrm>
            <a:off x="3968278" y="2754295"/>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1" name="Oval 250">
            <a:extLst>
              <a:ext uri="{FF2B5EF4-FFF2-40B4-BE49-F238E27FC236}">
                <a16:creationId xmlns:a16="http://schemas.microsoft.com/office/drawing/2014/main" id="{C153AAEE-9FA5-075C-E22A-8EDCFD029538}"/>
              </a:ext>
            </a:extLst>
          </p:cNvPr>
          <p:cNvSpPr>
            <a:spLocks noChangeAspect="1"/>
          </p:cNvSpPr>
          <p:nvPr/>
        </p:nvSpPr>
        <p:spPr>
          <a:xfrm>
            <a:off x="3734912" y="3527542"/>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2" name="Oval 251">
            <a:extLst>
              <a:ext uri="{FF2B5EF4-FFF2-40B4-BE49-F238E27FC236}">
                <a16:creationId xmlns:a16="http://schemas.microsoft.com/office/drawing/2014/main" id="{6993A158-7D1B-4D8F-A3FA-152E6B0C90B9}"/>
              </a:ext>
            </a:extLst>
          </p:cNvPr>
          <p:cNvSpPr>
            <a:spLocks noChangeAspect="1"/>
          </p:cNvSpPr>
          <p:nvPr/>
        </p:nvSpPr>
        <p:spPr>
          <a:xfrm>
            <a:off x="4189186" y="3260304"/>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3" name="Oval 252">
            <a:extLst>
              <a:ext uri="{FF2B5EF4-FFF2-40B4-BE49-F238E27FC236}">
                <a16:creationId xmlns:a16="http://schemas.microsoft.com/office/drawing/2014/main" id="{B968A0CA-460E-DDDF-132D-B3F9D5F5E7BA}"/>
              </a:ext>
            </a:extLst>
          </p:cNvPr>
          <p:cNvSpPr>
            <a:spLocks noChangeAspect="1"/>
          </p:cNvSpPr>
          <p:nvPr/>
        </p:nvSpPr>
        <p:spPr>
          <a:xfrm>
            <a:off x="2438275" y="3192351"/>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4" name="Oval 253">
            <a:extLst>
              <a:ext uri="{FF2B5EF4-FFF2-40B4-BE49-F238E27FC236}">
                <a16:creationId xmlns:a16="http://schemas.microsoft.com/office/drawing/2014/main" id="{F52F0B06-D0B6-08E5-59FE-1A40E8FF122C}"/>
              </a:ext>
            </a:extLst>
          </p:cNvPr>
          <p:cNvSpPr>
            <a:spLocks noChangeAspect="1"/>
          </p:cNvSpPr>
          <p:nvPr/>
        </p:nvSpPr>
        <p:spPr>
          <a:xfrm>
            <a:off x="4076278" y="3428071"/>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5" name="Oval 254">
            <a:extLst>
              <a:ext uri="{FF2B5EF4-FFF2-40B4-BE49-F238E27FC236}">
                <a16:creationId xmlns:a16="http://schemas.microsoft.com/office/drawing/2014/main" id="{F75AB792-0CAF-584F-7BEE-2BDFD161248C}"/>
              </a:ext>
            </a:extLst>
          </p:cNvPr>
          <p:cNvSpPr>
            <a:spLocks noChangeAspect="1"/>
          </p:cNvSpPr>
          <p:nvPr/>
        </p:nvSpPr>
        <p:spPr>
          <a:xfrm>
            <a:off x="4033748" y="3689652"/>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6" name="Oval 255">
            <a:extLst>
              <a:ext uri="{FF2B5EF4-FFF2-40B4-BE49-F238E27FC236}">
                <a16:creationId xmlns:a16="http://schemas.microsoft.com/office/drawing/2014/main" id="{5528EC4B-D1B4-5D5D-C78C-932212CBE96E}"/>
              </a:ext>
            </a:extLst>
          </p:cNvPr>
          <p:cNvSpPr>
            <a:spLocks noChangeAspect="1"/>
          </p:cNvSpPr>
          <p:nvPr/>
        </p:nvSpPr>
        <p:spPr>
          <a:xfrm>
            <a:off x="1551391" y="3279332"/>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7" name="Oval 256">
            <a:extLst>
              <a:ext uri="{FF2B5EF4-FFF2-40B4-BE49-F238E27FC236}">
                <a16:creationId xmlns:a16="http://schemas.microsoft.com/office/drawing/2014/main" id="{DE5EA4A2-2B2F-44B4-97C2-CB2A07EA8205}"/>
              </a:ext>
            </a:extLst>
          </p:cNvPr>
          <p:cNvSpPr>
            <a:spLocks noChangeAspect="1"/>
          </p:cNvSpPr>
          <p:nvPr/>
        </p:nvSpPr>
        <p:spPr>
          <a:xfrm>
            <a:off x="3439712" y="3453386"/>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Oval 257">
            <a:extLst>
              <a:ext uri="{FF2B5EF4-FFF2-40B4-BE49-F238E27FC236}">
                <a16:creationId xmlns:a16="http://schemas.microsoft.com/office/drawing/2014/main" id="{EF1A7C8B-AA2D-8DF5-BD34-AE977F8D90D6}"/>
              </a:ext>
            </a:extLst>
          </p:cNvPr>
          <p:cNvSpPr>
            <a:spLocks noChangeAspect="1"/>
          </p:cNvSpPr>
          <p:nvPr/>
        </p:nvSpPr>
        <p:spPr>
          <a:xfrm>
            <a:off x="3153682" y="3676131"/>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9" name="Oval 258">
            <a:extLst>
              <a:ext uri="{FF2B5EF4-FFF2-40B4-BE49-F238E27FC236}">
                <a16:creationId xmlns:a16="http://schemas.microsoft.com/office/drawing/2014/main" id="{DFC8D503-0546-E1DE-A5AA-239A17780A4B}"/>
              </a:ext>
            </a:extLst>
          </p:cNvPr>
          <p:cNvSpPr>
            <a:spLocks noChangeAspect="1"/>
          </p:cNvSpPr>
          <p:nvPr/>
        </p:nvSpPr>
        <p:spPr>
          <a:xfrm>
            <a:off x="1592890" y="3560629"/>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60" name="Oval 259">
            <a:extLst>
              <a:ext uri="{FF2B5EF4-FFF2-40B4-BE49-F238E27FC236}">
                <a16:creationId xmlns:a16="http://schemas.microsoft.com/office/drawing/2014/main" id="{255AC04F-0768-A463-AC58-E36EB335C18B}"/>
              </a:ext>
            </a:extLst>
          </p:cNvPr>
          <p:cNvSpPr>
            <a:spLocks noChangeAspect="1"/>
          </p:cNvSpPr>
          <p:nvPr/>
        </p:nvSpPr>
        <p:spPr>
          <a:xfrm>
            <a:off x="1981370" y="3336182"/>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61" name="Oval 260">
            <a:extLst>
              <a:ext uri="{FF2B5EF4-FFF2-40B4-BE49-F238E27FC236}">
                <a16:creationId xmlns:a16="http://schemas.microsoft.com/office/drawing/2014/main" id="{38E3912B-1EE5-B544-962C-EF5726A5E192}"/>
              </a:ext>
            </a:extLst>
          </p:cNvPr>
          <p:cNvSpPr>
            <a:spLocks noChangeAspect="1"/>
          </p:cNvSpPr>
          <p:nvPr/>
        </p:nvSpPr>
        <p:spPr>
          <a:xfrm>
            <a:off x="2275502" y="3814365"/>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62" name="Oval 261">
            <a:extLst>
              <a:ext uri="{FF2B5EF4-FFF2-40B4-BE49-F238E27FC236}">
                <a16:creationId xmlns:a16="http://schemas.microsoft.com/office/drawing/2014/main" id="{A1414109-678A-2581-4AC5-F5931340E1F9}"/>
              </a:ext>
            </a:extLst>
          </p:cNvPr>
          <p:cNvSpPr>
            <a:spLocks noChangeAspect="1"/>
          </p:cNvSpPr>
          <p:nvPr/>
        </p:nvSpPr>
        <p:spPr>
          <a:xfrm>
            <a:off x="1988715" y="2533733"/>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63" name="Oval 262">
            <a:extLst>
              <a:ext uri="{FF2B5EF4-FFF2-40B4-BE49-F238E27FC236}">
                <a16:creationId xmlns:a16="http://schemas.microsoft.com/office/drawing/2014/main" id="{8505FC12-C0AD-1EF5-D1AC-4FDB3939F2C6}"/>
              </a:ext>
            </a:extLst>
          </p:cNvPr>
          <p:cNvSpPr>
            <a:spLocks noChangeAspect="1"/>
          </p:cNvSpPr>
          <p:nvPr/>
        </p:nvSpPr>
        <p:spPr>
          <a:xfrm>
            <a:off x="1592890" y="3010183"/>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64" name="Oval 263">
            <a:extLst>
              <a:ext uri="{FF2B5EF4-FFF2-40B4-BE49-F238E27FC236}">
                <a16:creationId xmlns:a16="http://schemas.microsoft.com/office/drawing/2014/main" id="{EF9587B0-83CA-6E42-0FB3-B46A8E1A78E8}"/>
              </a:ext>
            </a:extLst>
          </p:cNvPr>
          <p:cNvSpPr>
            <a:spLocks noChangeAspect="1"/>
          </p:cNvSpPr>
          <p:nvPr/>
        </p:nvSpPr>
        <p:spPr>
          <a:xfrm>
            <a:off x="1936474" y="3663885"/>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65" name="Oval 264">
            <a:extLst>
              <a:ext uri="{FF2B5EF4-FFF2-40B4-BE49-F238E27FC236}">
                <a16:creationId xmlns:a16="http://schemas.microsoft.com/office/drawing/2014/main" id="{E3EACE7A-7D64-600E-699A-FA09B2D572FB}"/>
              </a:ext>
            </a:extLst>
          </p:cNvPr>
          <p:cNvSpPr>
            <a:spLocks noChangeAspect="1"/>
          </p:cNvSpPr>
          <p:nvPr/>
        </p:nvSpPr>
        <p:spPr>
          <a:xfrm>
            <a:off x="4415112" y="2119061"/>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a:extLst>
              <a:ext uri="{FF2B5EF4-FFF2-40B4-BE49-F238E27FC236}">
                <a16:creationId xmlns:a16="http://schemas.microsoft.com/office/drawing/2014/main" id="{5349C7A6-D9DA-49E5-553E-2FCF93B44601}"/>
              </a:ext>
            </a:extLst>
          </p:cNvPr>
          <p:cNvSpPr>
            <a:spLocks noChangeAspect="1"/>
          </p:cNvSpPr>
          <p:nvPr/>
        </p:nvSpPr>
        <p:spPr>
          <a:xfrm>
            <a:off x="3550887" y="2205358"/>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67" name="Oval 266">
            <a:extLst>
              <a:ext uri="{FF2B5EF4-FFF2-40B4-BE49-F238E27FC236}">
                <a16:creationId xmlns:a16="http://schemas.microsoft.com/office/drawing/2014/main" id="{54F3E972-A4D9-B779-FE23-B6BDD854855F}"/>
              </a:ext>
            </a:extLst>
          </p:cNvPr>
          <p:cNvSpPr>
            <a:spLocks noChangeAspect="1"/>
          </p:cNvSpPr>
          <p:nvPr/>
        </p:nvSpPr>
        <p:spPr>
          <a:xfrm>
            <a:off x="4087748" y="2258115"/>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68" name="Oval 267">
            <a:extLst>
              <a:ext uri="{FF2B5EF4-FFF2-40B4-BE49-F238E27FC236}">
                <a16:creationId xmlns:a16="http://schemas.microsoft.com/office/drawing/2014/main" id="{72F2AD2E-B3A8-5131-F8D9-CD06F1CF2486}"/>
              </a:ext>
            </a:extLst>
          </p:cNvPr>
          <p:cNvSpPr>
            <a:spLocks noChangeAspect="1"/>
          </p:cNvSpPr>
          <p:nvPr/>
        </p:nvSpPr>
        <p:spPr>
          <a:xfrm>
            <a:off x="2729133" y="2844295"/>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69" name="Oval 268">
            <a:extLst>
              <a:ext uri="{FF2B5EF4-FFF2-40B4-BE49-F238E27FC236}">
                <a16:creationId xmlns:a16="http://schemas.microsoft.com/office/drawing/2014/main" id="{6B925B9A-3143-6F6C-C2B7-4ED562A32E35}"/>
              </a:ext>
            </a:extLst>
          </p:cNvPr>
          <p:cNvSpPr>
            <a:spLocks noChangeAspect="1"/>
          </p:cNvSpPr>
          <p:nvPr/>
        </p:nvSpPr>
        <p:spPr>
          <a:xfrm>
            <a:off x="1243336" y="2724348"/>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70" name="Oval 269">
            <a:extLst>
              <a:ext uri="{FF2B5EF4-FFF2-40B4-BE49-F238E27FC236}">
                <a16:creationId xmlns:a16="http://schemas.microsoft.com/office/drawing/2014/main" id="{E4649CA1-2BAB-E7AD-C8E9-95BBF8831E80}"/>
              </a:ext>
            </a:extLst>
          </p:cNvPr>
          <p:cNvSpPr>
            <a:spLocks noChangeAspect="1"/>
          </p:cNvSpPr>
          <p:nvPr/>
        </p:nvSpPr>
        <p:spPr>
          <a:xfrm>
            <a:off x="2406455" y="2006653"/>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71" name="Oval 270">
            <a:extLst>
              <a:ext uri="{FF2B5EF4-FFF2-40B4-BE49-F238E27FC236}">
                <a16:creationId xmlns:a16="http://schemas.microsoft.com/office/drawing/2014/main" id="{BD2F17D9-5DE7-8801-6796-E086A555D53B}"/>
              </a:ext>
            </a:extLst>
          </p:cNvPr>
          <p:cNvSpPr>
            <a:spLocks noChangeAspect="1"/>
          </p:cNvSpPr>
          <p:nvPr/>
        </p:nvSpPr>
        <p:spPr>
          <a:xfrm>
            <a:off x="1995411" y="1821861"/>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72" name="Oval 271">
            <a:extLst>
              <a:ext uri="{FF2B5EF4-FFF2-40B4-BE49-F238E27FC236}">
                <a16:creationId xmlns:a16="http://schemas.microsoft.com/office/drawing/2014/main" id="{55523A6E-BA84-9789-34D3-9A829FCD5805}"/>
              </a:ext>
            </a:extLst>
          </p:cNvPr>
          <p:cNvSpPr>
            <a:spLocks noChangeAspect="1"/>
          </p:cNvSpPr>
          <p:nvPr/>
        </p:nvSpPr>
        <p:spPr>
          <a:xfrm>
            <a:off x="2408635" y="1007365"/>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73" name="Oval 272">
            <a:extLst>
              <a:ext uri="{FF2B5EF4-FFF2-40B4-BE49-F238E27FC236}">
                <a16:creationId xmlns:a16="http://schemas.microsoft.com/office/drawing/2014/main" id="{CF2E3251-F134-5F3E-4A7E-A5CB37CD840A}"/>
              </a:ext>
            </a:extLst>
          </p:cNvPr>
          <p:cNvSpPr>
            <a:spLocks noChangeAspect="1"/>
          </p:cNvSpPr>
          <p:nvPr/>
        </p:nvSpPr>
        <p:spPr>
          <a:xfrm>
            <a:off x="1789665" y="1277365"/>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74" name="Oval 273">
            <a:extLst>
              <a:ext uri="{FF2B5EF4-FFF2-40B4-BE49-F238E27FC236}">
                <a16:creationId xmlns:a16="http://schemas.microsoft.com/office/drawing/2014/main" id="{08617809-D9C6-395D-0A68-15AD34E989CA}"/>
              </a:ext>
            </a:extLst>
          </p:cNvPr>
          <p:cNvSpPr>
            <a:spLocks noChangeAspect="1"/>
          </p:cNvSpPr>
          <p:nvPr/>
        </p:nvSpPr>
        <p:spPr>
          <a:xfrm>
            <a:off x="674801" y="2299158"/>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75" name="Oval 274">
            <a:extLst>
              <a:ext uri="{FF2B5EF4-FFF2-40B4-BE49-F238E27FC236}">
                <a16:creationId xmlns:a16="http://schemas.microsoft.com/office/drawing/2014/main" id="{CA366684-B839-1F67-0210-DFF558D415F1}"/>
              </a:ext>
            </a:extLst>
          </p:cNvPr>
          <p:cNvSpPr>
            <a:spLocks noChangeAspect="1"/>
          </p:cNvSpPr>
          <p:nvPr/>
        </p:nvSpPr>
        <p:spPr>
          <a:xfrm>
            <a:off x="1177204" y="2004408"/>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76" name="Oval 275">
            <a:extLst>
              <a:ext uri="{FF2B5EF4-FFF2-40B4-BE49-F238E27FC236}">
                <a16:creationId xmlns:a16="http://schemas.microsoft.com/office/drawing/2014/main" id="{69A73E0A-90E2-5D4A-9904-4FEA7969C055}"/>
              </a:ext>
            </a:extLst>
          </p:cNvPr>
          <p:cNvSpPr>
            <a:spLocks noChangeAspect="1"/>
          </p:cNvSpPr>
          <p:nvPr/>
        </p:nvSpPr>
        <p:spPr>
          <a:xfrm>
            <a:off x="3833899" y="1576872"/>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77" name="Oval 276">
            <a:extLst>
              <a:ext uri="{FF2B5EF4-FFF2-40B4-BE49-F238E27FC236}">
                <a16:creationId xmlns:a16="http://schemas.microsoft.com/office/drawing/2014/main" id="{127C1BE6-2936-B44C-B154-358144D37236}"/>
              </a:ext>
            </a:extLst>
          </p:cNvPr>
          <p:cNvSpPr>
            <a:spLocks noChangeAspect="1"/>
          </p:cNvSpPr>
          <p:nvPr/>
        </p:nvSpPr>
        <p:spPr>
          <a:xfrm>
            <a:off x="2715529" y="1925130"/>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78" name="Oval 277">
            <a:extLst>
              <a:ext uri="{FF2B5EF4-FFF2-40B4-BE49-F238E27FC236}">
                <a16:creationId xmlns:a16="http://schemas.microsoft.com/office/drawing/2014/main" id="{F076AAB4-A870-2317-FB76-66FB622BD862}"/>
              </a:ext>
            </a:extLst>
          </p:cNvPr>
          <p:cNvSpPr>
            <a:spLocks noChangeAspect="1"/>
          </p:cNvSpPr>
          <p:nvPr/>
        </p:nvSpPr>
        <p:spPr>
          <a:xfrm>
            <a:off x="3022546" y="1568609"/>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79" name="Oval 278">
            <a:extLst>
              <a:ext uri="{FF2B5EF4-FFF2-40B4-BE49-F238E27FC236}">
                <a16:creationId xmlns:a16="http://schemas.microsoft.com/office/drawing/2014/main" id="{5DCF4007-93F0-16B0-AF43-D4D44F385C14}"/>
              </a:ext>
            </a:extLst>
          </p:cNvPr>
          <p:cNvSpPr>
            <a:spLocks noChangeAspect="1"/>
          </p:cNvSpPr>
          <p:nvPr/>
        </p:nvSpPr>
        <p:spPr>
          <a:xfrm>
            <a:off x="3860278" y="3977347"/>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80" name="Oval 279">
            <a:extLst>
              <a:ext uri="{FF2B5EF4-FFF2-40B4-BE49-F238E27FC236}">
                <a16:creationId xmlns:a16="http://schemas.microsoft.com/office/drawing/2014/main" id="{62928195-40B5-0D36-45C4-3ADAECBA4F91}"/>
              </a:ext>
            </a:extLst>
          </p:cNvPr>
          <p:cNvSpPr>
            <a:spLocks noChangeAspect="1"/>
          </p:cNvSpPr>
          <p:nvPr/>
        </p:nvSpPr>
        <p:spPr>
          <a:xfrm>
            <a:off x="2104912" y="2255430"/>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Oval 280">
            <a:extLst>
              <a:ext uri="{FF2B5EF4-FFF2-40B4-BE49-F238E27FC236}">
                <a16:creationId xmlns:a16="http://schemas.microsoft.com/office/drawing/2014/main" id="{0422054F-A3E1-BDF9-92EF-90671946DB5C}"/>
              </a:ext>
            </a:extLst>
          </p:cNvPr>
          <p:cNvSpPr>
            <a:spLocks noChangeAspect="1"/>
          </p:cNvSpPr>
          <p:nvPr/>
        </p:nvSpPr>
        <p:spPr>
          <a:xfrm>
            <a:off x="3411709" y="1807345"/>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82" name="Oval 281">
            <a:extLst>
              <a:ext uri="{FF2B5EF4-FFF2-40B4-BE49-F238E27FC236}">
                <a16:creationId xmlns:a16="http://schemas.microsoft.com/office/drawing/2014/main" id="{F81C1C8C-3DD2-8086-9A7D-18BA42501227}"/>
              </a:ext>
            </a:extLst>
          </p:cNvPr>
          <p:cNvSpPr>
            <a:spLocks noChangeAspect="1"/>
          </p:cNvSpPr>
          <p:nvPr/>
        </p:nvSpPr>
        <p:spPr>
          <a:xfrm>
            <a:off x="3221621" y="3191779"/>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83" name="Oval 282">
            <a:extLst>
              <a:ext uri="{FF2B5EF4-FFF2-40B4-BE49-F238E27FC236}">
                <a16:creationId xmlns:a16="http://schemas.microsoft.com/office/drawing/2014/main" id="{F747A394-53EA-F630-574D-554A1FE4AF2F}"/>
              </a:ext>
            </a:extLst>
          </p:cNvPr>
          <p:cNvSpPr>
            <a:spLocks noChangeAspect="1"/>
          </p:cNvSpPr>
          <p:nvPr/>
        </p:nvSpPr>
        <p:spPr>
          <a:xfrm>
            <a:off x="3508538" y="2768137"/>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84" name="Oval 283">
            <a:extLst>
              <a:ext uri="{FF2B5EF4-FFF2-40B4-BE49-F238E27FC236}">
                <a16:creationId xmlns:a16="http://schemas.microsoft.com/office/drawing/2014/main" id="{07CBC22C-89DF-3AC1-0FF0-64CF6D083E5A}"/>
              </a:ext>
            </a:extLst>
          </p:cNvPr>
          <p:cNvSpPr>
            <a:spLocks noChangeAspect="1"/>
          </p:cNvSpPr>
          <p:nvPr/>
        </p:nvSpPr>
        <p:spPr>
          <a:xfrm>
            <a:off x="3153682" y="2216499"/>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85" name="Oval 284">
            <a:extLst>
              <a:ext uri="{FF2B5EF4-FFF2-40B4-BE49-F238E27FC236}">
                <a16:creationId xmlns:a16="http://schemas.microsoft.com/office/drawing/2014/main" id="{BFD091BF-5D32-0195-9C87-A5340D501A30}"/>
              </a:ext>
            </a:extLst>
          </p:cNvPr>
          <p:cNvSpPr>
            <a:spLocks noChangeAspect="1"/>
          </p:cNvSpPr>
          <p:nvPr/>
        </p:nvSpPr>
        <p:spPr>
          <a:xfrm>
            <a:off x="3098459" y="2496026"/>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86" name="Oval 285">
            <a:extLst>
              <a:ext uri="{FF2B5EF4-FFF2-40B4-BE49-F238E27FC236}">
                <a16:creationId xmlns:a16="http://schemas.microsoft.com/office/drawing/2014/main" id="{C91A0619-156E-EEBE-4E32-4ACDB65387A2}"/>
              </a:ext>
            </a:extLst>
          </p:cNvPr>
          <p:cNvSpPr>
            <a:spLocks noChangeAspect="1"/>
          </p:cNvSpPr>
          <p:nvPr/>
        </p:nvSpPr>
        <p:spPr>
          <a:xfrm>
            <a:off x="3357709" y="3818486"/>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87" name="Oval 286">
            <a:extLst>
              <a:ext uri="{FF2B5EF4-FFF2-40B4-BE49-F238E27FC236}">
                <a16:creationId xmlns:a16="http://schemas.microsoft.com/office/drawing/2014/main" id="{D9EC5471-7154-CD1B-CD96-F60B6FE5165F}"/>
              </a:ext>
            </a:extLst>
          </p:cNvPr>
          <p:cNvSpPr>
            <a:spLocks noChangeAspect="1"/>
          </p:cNvSpPr>
          <p:nvPr/>
        </p:nvSpPr>
        <p:spPr>
          <a:xfrm>
            <a:off x="3626912" y="3868365"/>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88" name="Oval 287">
            <a:extLst>
              <a:ext uri="{FF2B5EF4-FFF2-40B4-BE49-F238E27FC236}">
                <a16:creationId xmlns:a16="http://schemas.microsoft.com/office/drawing/2014/main" id="{F37E56DD-4506-91F6-5050-37717858C8D5}"/>
              </a:ext>
            </a:extLst>
          </p:cNvPr>
          <p:cNvSpPr>
            <a:spLocks noChangeAspect="1"/>
          </p:cNvSpPr>
          <p:nvPr/>
        </p:nvSpPr>
        <p:spPr>
          <a:xfrm>
            <a:off x="3636512" y="4200250"/>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89" name="Oval 288">
            <a:extLst>
              <a:ext uri="{FF2B5EF4-FFF2-40B4-BE49-F238E27FC236}">
                <a16:creationId xmlns:a16="http://schemas.microsoft.com/office/drawing/2014/main" id="{C18FD87A-087A-C77B-F1A8-A38FC69E7BD1}"/>
              </a:ext>
            </a:extLst>
          </p:cNvPr>
          <p:cNvSpPr>
            <a:spLocks noChangeAspect="1"/>
          </p:cNvSpPr>
          <p:nvPr/>
        </p:nvSpPr>
        <p:spPr>
          <a:xfrm>
            <a:off x="2089370" y="2959259"/>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0" name="Oval 289">
            <a:extLst>
              <a:ext uri="{FF2B5EF4-FFF2-40B4-BE49-F238E27FC236}">
                <a16:creationId xmlns:a16="http://schemas.microsoft.com/office/drawing/2014/main" id="{D6E5E291-A9D9-247B-6A33-EA2C152ADD42}"/>
              </a:ext>
            </a:extLst>
          </p:cNvPr>
          <p:cNvSpPr>
            <a:spLocks noChangeAspect="1"/>
          </p:cNvSpPr>
          <p:nvPr/>
        </p:nvSpPr>
        <p:spPr>
          <a:xfrm>
            <a:off x="2258550" y="3495630"/>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1" name="Oval 290">
            <a:extLst>
              <a:ext uri="{FF2B5EF4-FFF2-40B4-BE49-F238E27FC236}">
                <a16:creationId xmlns:a16="http://schemas.microsoft.com/office/drawing/2014/main" id="{03DAB828-94EC-765C-22E2-66FB3656A20C}"/>
              </a:ext>
            </a:extLst>
          </p:cNvPr>
          <p:cNvSpPr>
            <a:spLocks noChangeAspect="1"/>
          </p:cNvSpPr>
          <p:nvPr/>
        </p:nvSpPr>
        <p:spPr>
          <a:xfrm>
            <a:off x="2729133" y="3245779"/>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2" name="Oval 291">
            <a:extLst>
              <a:ext uri="{FF2B5EF4-FFF2-40B4-BE49-F238E27FC236}">
                <a16:creationId xmlns:a16="http://schemas.microsoft.com/office/drawing/2014/main" id="{F90F2202-F960-1234-0154-9C3C82C87F25}"/>
              </a:ext>
            </a:extLst>
          </p:cNvPr>
          <p:cNvSpPr>
            <a:spLocks noChangeAspect="1"/>
          </p:cNvSpPr>
          <p:nvPr/>
        </p:nvSpPr>
        <p:spPr>
          <a:xfrm>
            <a:off x="1376733" y="1463226"/>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3" name="Oval 292">
            <a:extLst>
              <a:ext uri="{FF2B5EF4-FFF2-40B4-BE49-F238E27FC236}">
                <a16:creationId xmlns:a16="http://schemas.microsoft.com/office/drawing/2014/main" id="{8EAA14A1-420C-9EF3-2E26-7CCF425DC558}"/>
              </a:ext>
            </a:extLst>
          </p:cNvPr>
          <p:cNvSpPr>
            <a:spLocks noChangeAspect="1"/>
          </p:cNvSpPr>
          <p:nvPr/>
        </p:nvSpPr>
        <p:spPr>
          <a:xfrm>
            <a:off x="1094886" y="2377398"/>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4" name="Oval 293">
            <a:extLst>
              <a:ext uri="{FF2B5EF4-FFF2-40B4-BE49-F238E27FC236}">
                <a16:creationId xmlns:a16="http://schemas.microsoft.com/office/drawing/2014/main" id="{F1FFD53A-1395-EAA7-2FD8-6E3A004808E4}"/>
              </a:ext>
            </a:extLst>
          </p:cNvPr>
          <p:cNvSpPr>
            <a:spLocks noChangeAspect="1"/>
          </p:cNvSpPr>
          <p:nvPr/>
        </p:nvSpPr>
        <p:spPr>
          <a:xfrm>
            <a:off x="1519871" y="2391452"/>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5" name="Oval 294">
            <a:extLst>
              <a:ext uri="{FF2B5EF4-FFF2-40B4-BE49-F238E27FC236}">
                <a16:creationId xmlns:a16="http://schemas.microsoft.com/office/drawing/2014/main" id="{3890EB4C-AEF6-4A2C-2650-A7F7CC302AF0}"/>
              </a:ext>
            </a:extLst>
          </p:cNvPr>
          <p:cNvSpPr>
            <a:spLocks noChangeAspect="1"/>
          </p:cNvSpPr>
          <p:nvPr/>
        </p:nvSpPr>
        <p:spPr>
          <a:xfrm>
            <a:off x="1433852" y="2076209"/>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6" name="Oval 295">
            <a:extLst>
              <a:ext uri="{FF2B5EF4-FFF2-40B4-BE49-F238E27FC236}">
                <a16:creationId xmlns:a16="http://schemas.microsoft.com/office/drawing/2014/main" id="{56D2CA3A-3627-3271-0CB4-F86332571B67}"/>
              </a:ext>
            </a:extLst>
          </p:cNvPr>
          <p:cNvSpPr>
            <a:spLocks noChangeAspect="1"/>
          </p:cNvSpPr>
          <p:nvPr/>
        </p:nvSpPr>
        <p:spPr>
          <a:xfrm>
            <a:off x="2354635" y="2374953"/>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7" name="Oval 296">
            <a:extLst>
              <a:ext uri="{FF2B5EF4-FFF2-40B4-BE49-F238E27FC236}">
                <a16:creationId xmlns:a16="http://schemas.microsoft.com/office/drawing/2014/main" id="{6E238322-908A-31F3-013A-3302ADAEC465}"/>
              </a:ext>
            </a:extLst>
          </p:cNvPr>
          <p:cNvSpPr>
            <a:spLocks noChangeAspect="1"/>
          </p:cNvSpPr>
          <p:nvPr/>
        </p:nvSpPr>
        <p:spPr>
          <a:xfrm>
            <a:off x="2903570" y="2533733"/>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8" name="Oval 297">
            <a:extLst>
              <a:ext uri="{FF2B5EF4-FFF2-40B4-BE49-F238E27FC236}">
                <a16:creationId xmlns:a16="http://schemas.microsoft.com/office/drawing/2014/main" id="{223F5C54-2A8D-BE3F-AF86-FCDCEE205406}"/>
              </a:ext>
            </a:extLst>
          </p:cNvPr>
          <p:cNvSpPr>
            <a:spLocks noChangeAspect="1"/>
          </p:cNvSpPr>
          <p:nvPr/>
        </p:nvSpPr>
        <p:spPr>
          <a:xfrm>
            <a:off x="4176037" y="1904459"/>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9" name="Oval 298">
            <a:extLst>
              <a:ext uri="{FF2B5EF4-FFF2-40B4-BE49-F238E27FC236}">
                <a16:creationId xmlns:a16="http://schemas.microsoft.com/office/drawing/2014/main" id="{685754B6-AA32-4B54-962A-8CE9EF9744D9}"/>
              </a:ext>
            </a:extLst>
          </p:cNvPr>
          <p:cNvSpPr>
            <a:spLocks noChangeAspect="1"/>
          </p:cNvSpPr>
          <p:nvPr/>
        </p:nvSpPr>
        <p:spPr>
          <a:xfrm>
            <a:off x="3790018" y="2492063"/>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0" name="Oval 299">
            <a:extLst>
              <a:ext uri="{FF2B5EF4-FFF2-40B4-BE49-F238E27FC236}">
                <a16:creationId xmlns:a16="http://schemas.microsoft.com/office/drawing/2014/main" id="{43F9FB4F-9579-5D26-3B81-79E77DEE3689}"/>
              </a:ext>
            </a:extLst>
          </p:cNvPr>
          <p:cNvSpPr>
            <a:spLocks noChangeAspect="1"/>
          </p:cNvSpPr>
          <p:nvPr/>
        </p:nvSpPr>
        <p:spPr>
          <a:xfrm>
            <a:off x="3086862" y="3452629"/>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1" name="Oval 300">
            <a:extLst>
              <a:ext uri="{FF2B5EF4-FFF2-40B4-BE49-F238E27FC236}">
                <a16:creationId xmlns:a16="http://schemas.microsoft.com/office/drawing/2014/main" id="{5FD5A95F-0CA0-A665-5C0D-BC69B99131CA}"/>
              </a:ext>
            </a:extLst>
          </p:cNvPr>
          <p:cNvSpPr>
            <a:spLocks noChangeAspect="1"/>
          </p:cNvSpPr>
          <p:nvPr/>
        </p:nvSpPr>
        <p:spPr>
          <a:xfrm>
            <a:off x="3842912" y="2180069"/>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2" name="Oval 301">
            <a:extLst>
              <a:ext uri="{FF2B5EF4-FFF2-40B4-BE49-F238E27FC236}">
                <a16:creationId xmlns:a16="http://schemas.microsoft.com/office/drawing/2014/main" id="{D0496FEC-3C38-B55F-3C0C-AD4CDAB57796}"/>
              </a:ext>
            </a:extLst>
          </p:cNvPr>
          <p:cNvSpPr>
            <a:spLocks noChangeAspect="1"/>
          </p:cNvSpPr>
          <p:nvPr/>
        </p:nvSpPr>
        <p:spPr>
          <a:xfrm>
            <a:off x="3438568" y="4034307"/>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3" name="Oval 302">
            <a:extLst>
              <a:ext uri="{FF2B5EF4-FFF2-40B4-BE49-F238E27FC236}">
                <a16:creationId xmlns:a16="http://schemas.microsoft.com/office/drawing/2014/main" id="{F5AD5169-8820-C4CA-62FB-45437818537E}"/>
              </a:ext>
            </a:extLst>
          </p:cNvPr>
          <p:cNvSpPr>
            <a:spLocks noChangeAspect="1"/>
          </p:cNvSpPr>
          <p:nvPr/>
        </p:nvSpPr>
        <p:spPr>
          <a:xfrm>
            <a:off x="4503591" y="2391452"/>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4" name="Oval 303">
            <a:extLst>
              <a:ext uri="{FF2B5EF4-FFF2-40B4-BE49-F238E27FC236}">
                <a16:creationId xmlns:a16="http://schemas.microsoft.com/office/drawing/2014/main" id="{388E3B62-C8BA-7A10-5FFD-A3C1D1B898AF}"/>
              </a:ext>
            </a:extLst>
          </p:cNvPr>
          <p:cNvSpPr>
            <a:spLocks noChangeAspect="1"/>
          </p:cNvSpPr>
          <p:nvPr/>
        </p:nvSpPr>
        <p:spPr>
          <a:xfrm>
            <a:off x="3746537" y="4387820"/>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5" name="Oval 304">
            <a:extLst>
              <a:ext uri="{FF2B5EF4-FFF2-40B4-BE49-F238E27FC236}">
                <a16:creationId xmlns:a16="http://schemas.microsoft.com/office/drawing/2014/main" id="{71909C39-D1A6-C4D1-060B-847639591D0C}"/>
              </a:ext>
            </a:extLst>
          </p:cNvPr>
          <p:cNvSpPr>
            <a:spLocks noChangeAspect="1"/>
          </p:cNvSpPr>
          <p:nvPr/>
        </p:nvSpPr>
        <p:spPr>
          <a:xfrm>
            <a:off x="1828474" y="1600585"/>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6" name="Oval 305">
            <a:extLst>
              <a:ext uri="{FF2B5EF4-FFF2-40B4-BE49-F238E27FC236}">
                <a16:creationId xmlns:a16="http://schemas.microsoft.com/office/drawing/2014/main" id="{D50D9E2D-1408-96FA-8BCE-1F70FE54E845}"/>
              </a:ext>
            </a:extLst>
          </p:cNvPr>
          <p:cNvSpPr>
            <a:spLocks noChangeAspect="1"/>
          </p:cNvSpPr>
          <p:nvPr/>
        </p:nvSpPr>
        <p:spPr>
          <a:xfrm>
            <a:off x="3178532" y="1090575"/>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7" name="Oval 306">
            <a:extLst>
              <a:ext uri="{FF2B5EF4-FFF2-40B4-BE49-F238E27FC236}">
                <a16:creationId xmlns:a16="http://schemas.microsoft.com/office/drawing/2014/main" id="{FE81CA1F-B4DB-662E-EDF8-437F2D537CD2}"/>
              </a:ext>
            </a:extLst>
          </p:cNvPr>
          <p:cNvSpPr>
            <a:spLocks noChangeAspect="1"/>
          </p:cNvSpPr>
          <p:nvPr/>
        </p:nvSpPr>
        <p:spPr>
          <a:xfrm>
            <a:off x="2068138" y="1076417"/>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8" name="Oval 307">
            <a:extLst>
              <a:ext uri="{FF2B5EF4-FFF2-40B4-BE49-F238E27FC236}">
                <a16:creationId xmlns:a16="http://schemas.microsoft.com/office/drawing/2014/main" id="{5A704DFD-38C4-A3A2-119A-AA7D7F68175A}"/>
              </a:ext>
            </a:extLst>
          </p:cNvPr>
          <p:cNvSpPr>
            <a:spLocks noChangeAspect="1"/>
          </p:cNvSpPr>
          <p:nvPr/>
        </p:nvSpPr>
        <p:spPr>
          <a:xfrm>
            <a:off x="4205987" y="2644465"/>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9" name="Oval 308">
            <a:extLst>
              <a:ext uri="{FF2B5EF4-FFF2-40B4-BE49-F238E27FC236}">
                <a16:creationId xmlns:a16="http://schemas.microsoft.com/office/drawing/2014/main" id="{94E9D41E-827D-6690-FCB5-A62355760E06}"/>
              </a:ext>
            </a:extLst>
          </p:cNvPr>
          <p:cNvSpPr>
            <a:spLocks noChangeAspect="1"/>
          </p:cNvSpPr>
          <p:nvPr/>
        </p:nvSpPr>
        <p:spPr>
          <a:xfrm>
            <a:off x="4212912" y="2823263"/>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10" name="Oval 309">
            <a:extLst>
              <a:ext uri="{FF2B5EF4-FFF2-40B4-BE49-F238E27FC236}">
                <a16:creationId xmlns:a16="http://schemas.microsoft.com/office/drawing/2014/main" id="{0399C8AE-D11D-7EAC-5CDD-B74C3DB8B466}"/>
              </a:ext>
            </a:extLst>
          </p:cNvPr>
          <p:cNvSpPr>
            <a:spLocks noChangeAspect="1"/>
          </p:cNvSpPr>
          <p:nvPr/>
        </p:nvSpPr>
        <p:spPr>
          <a:xfrm>
            <a:off x="4459512" y="3133777"/>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11" name="Oval 310">
            <a:extLst>
              <a:ext uri="{FF2B5EF4-FFF2-40B4-BE49-F238E27FC236}">
                <a16:creationId xmlns:a16="http://schemas.microsoft.com/office/drawing/2014/main" id="{2AD09A0A-CEDF-DCEB-C533-90429DB7AAC3}"/>
              </a:ext>
            </a:extLst>
          </p:cNvPr>
          <p:cNvSpPr>
            <a:spLocks noChangeAspect="1"/>
          </p:cNvSpPr>
          <p:nvPr/>
        </p:nvSpPr>
        <p:spPr>
          <a:xfrm>
            <a:off x="4436156" y="3440517"/>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12" name="Oval 311">
            <a:extLst>
              <a:ext uri="{FF2B5EF4-FFF2-40B4-BE49-F238E27FC236}">
                <a16:creationId xmlns:a16="http://schemas.microsoft.com/office/drawing/2014/main" id="{225B4E3D-84A2-B196-4E11-95ACCB1E917C}"/>
              </a:ext>
            </a:extLst>
          </p:cNvPr>
          <p:cNvSpPr>
            <a:spLocks noChangeAspect="1"/>
          </p:cNvSpPr>
          <p:nvPr/>
        </p:nvSpPr>
        <p:spPr>
          <a:xfrm>
            <a:off x="3985563" y="3118183"/>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13" name="Oval 312">
            <a:extLst>
              <a:ext uri="{FF2B5EF4-FFF2-40B4-BE49-F238E27FC236}">
                <a16:creationId xmlns:a16="http://schemas.microsoft.com/office/drawing/2014/main" id="{C8C7B37C-392B-9DC8-2BA0-83BA06229C3C}"/>
              </a:ext>
            </a:extLst>
          </p:cNvPr>
          <p:cNvSpPr>
            <a:spLocks noChangeAspect="1"/>
          </p:cNvSpPr>
          <p:nvPr/>
        </p:nvSpPr>
        <p:spPr>
          <a:xfrm>
            <a:off x="4198738" y="1341818"/>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a:extLst>
              <a:ext uri="{FF2B5EF4-FFF2-40B4-BE49-F238E27FC236}">
                <a16:creationId xmlns:a16="http://schemas.microsoft.com/office/drawing/2014/main" id="{B260DA4C-1E4C-F3D9-0705-32FA64F6FBA0}"/>
              </a:ext>
            </a:extLst>
          </p:cNvPr>
          <p:cNvSpPr>
            <a:spLocks noChangeAspect="1"/>
          </p:cNvSpPr>
          <p:nvPr/>
        </p:nvSpPr>
        <p:spPr>
          <a:xfrm>
            <a:off x="4656253" y="1933075"/>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a:extLst>
              <a:ext uri="{FF2B5EF4-FFF2-40B4-BE49-F238E27FC236}">
                <a16:creationId xmlns:a16="http://schemas.microsoft.com/office/drawing/2014/main" id="{27FA62FA-550A-3FD9-1B21-94B37FEFC6C6}"/>
              </a:ext>
            </a:extLst>
          </p:cNvPr>
          <p:cNvSpPr>
            <a:spLocks noChangeAspect="1"/>
          </p:cNvSpPr>
          <p:nvPr/>
        </p:nvSpPr>
        <p:spPr>
          <a:xfrm>
            <a:off x="1141767" y="1699765"/>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16" name="Oval 315">
            <a:extLst>
              <a:ext uri="{FF2B5EF4-FFF2-40B4-BE49-F238E27FC236}">
                <a16:creationId xmlns:a16="http://schemas.microsoft.com/office/drawing/2014/main" id="{73693A21-2AF0-A164-8D7F-B18CB101E433}"/>
              </a:ext>
            </a:extLst>
          </p:cNvPr>
          <p:cNvSpPr>
            <a:spLocks noChangeAspect="1"/>
          </p:cNvSpPr>
          <p:nvPr/>
        </p:nvSpPr>
        <p:spPr>
          <a:xfrm>
            <a:off x="1133437" y="1235677"/>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17" name="Oval 316">
            <a:extLst>
              <a:ext uri="{FF2B5EF4-FFF2-40B4-BE49-F238E27FC236}">
                <a16:creationId xmlns:a16="http://schemas.microsoft.com/office/drawing/2014/main" id="{83A61AD9-8F57-70E2-CF4C-96E42E9E8263}"/>
              </a:ext>
            </a:extLst>
          </p:cNvPr>
          <p:cNvSpPr>
            <a:spLocks noChangeAspect="1"/>
          </p:cNvSpPr>
          <p:nvPr/>
        </p:nvSpPr>
        <p:spPr>
          <a:xfrm>
            <a:off x="1681665" y="862142"/>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18" name="Oval 317">
            <a:extLst>
              <a:ext uri="{FF2B5EF4-FFF2-40B4-BE49-F238E27FC236}">
                <a16:creationId xmlns:a16="http://schemas.microsoft.com/office/drawing/2014/main" id="{E49B1D89-4995-D254-F7B3-4A42F532237A}"/>
              </a:ext>
            </a:extLst>
          </p:cNvPr>
          <p:cNvSpPr>
            <a:spLocks noChangeAspect="1"/>
          </p:cNvSpPr>
          <p:nvPr/>
        </p:nvSpPr>
        <p:spPr>
          <a:xfrm>
            <a:off x="2754470" y="935784"/>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19" name="Oval 318">
            <a:extLst>
              <a:ext uri="{FF2B5EF4-FFF2-40B4-BE49-F238E27FC236}">
                <a16:creationId xmlns:a16="http://schemas.microsoft.com/office/drawing/2014/main" id="{365BDEBD-F02C-574A-6C4A-98A373C1E1CA}"/>
              </a:ext>
            </a:extLst>
          </p:cNvPr>
          <p:cNvSpPr>
            <a:spLocks noChangeAspect="1"/>
          </p:cNvSpPr>
          <p:nvPr/>
        </p:nvSpPr>
        <p:spPr>
          <a:xfrm>
            <a:off x="2557514" y="1268361"/>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320" name="Straight Connector 319">
            <a:extLst>
              <a:ext uri="{FF2B5EF4-FFF2-40B4-BE49-F238E27FC236}">
                <a16:creationId xmlns:a16="http://schemas.microsoft.com/office/drawing/2014/main" id="{51E5357E-ABC8-8F21-0ADE-E0A65A4461FE}"/>
              </a:ext>
            </a:extLst>
          </p:cNvPr>
          <p:cNvCxnSpPr>
            <a:stCxn id="227" idx="6"/>
            <a:endCxn id="225" idx="2"/>
          </p:cNvCxnSpPr>
          <p:nvPr/>
        </p:nvCxnSpPr>
        <p:spPr>
          <a:xfrm flipV="1">
            <a:off x="2162862" y="711366"/>
            <a:ext cx="606667" cy="3386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FCA4BC1F-ABBE-22B3-E6A3-C7BE1B5C19C8}"/>
              </a:ext>
            </a:extLst>
          </p:cNvPr>
          <p:cNvCxnSpPr>
            <a:cxnSpLocks/>
            <a:stCxn id="225" idx="6"/>
            <a:endCxn id="226" idx="1"/>
          </p:cNvCxnSpPr>
          <p:nvPr/>
        </p:nvCxnSpPr>
        <p:spPr>
          <a:xfrm>
            <a:off x="2877529" y="711366"/>
            <a:ext cx="584174" cy="1422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9701F146-572F-F4BC-946E-30FB01DFEBE9}"/>
              </a:ext>
            </a:extLst>
          </p:cNvPr>
          <p:cNvCxnSpPr>
            <a:cxnSpLocks/>
            <a:stCxn id="317" idx="7"/>
            <a:endCxn id="227" idx="3"/>
          </p:cNvCxnSpPr>
          <p:nvPr/>
        </p:nvCxnSpPr>
        <p:spPr>
          <a:xfrm flipV="1">
            <a:off x="1773849" y="783418"/>
            <a:ext cx="296829" cy="945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2AA2BB3B-AA82-9923-E6CE-D8BE1369EEEA}"/>
              </a:ext>
            </a:extLst>
          </p:cNvPr>
          <p:cNvCxnSpPr>
            <a:cxnSpLocks/>
            <a:stCxn id="230" idx="1"/>
            <a:endCxn id="226" idx="6"/>
          </p:cNvCxnSpPr>
          <p:nvPr/>
        </p:nvCxnSpPr>
        <p:spPr>
          <a:xfrm flipH="1" flipV="1">
            <a:off x="3553887" y="891814"/>
            <a:ext cx="422751" cy="23578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16C6CBD0-A0C6-FF71-9193-A7C608C2C1C1}"/>
              </a:ext>
            </a:extLst>
          </p:cNvPr>
          <p:cNvCxnSpPr>
            <a:cxnSpLocks/>
            <a:stCxn id="226" idx="3"/>
            <a:endCxn id="233" idx="7"/>
          </p:cNvCxnSpPr>
          <p:nvPr/>
        </p:nvCxnSpPr>
        <p:spPr>
          <a:xfrm flipH="1">
            <a:off x="2241541" y="929998"/>
            <a:ext cx="1220162" cy="46244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B70DC99F-7B0F-8EEC-D662-EF74B8F29956}"/>
              </a:ext>
            </a:extLst>
          </p:cNvPr>
          <p:cNvCxnSpPr>
            <a:cxnSpLocks/>
            <a:stCxn id="246" idx="0"/>
            <a:endCxn id="316" idx="5"/>
          </p:cNvCxnSpPr>
          <p:nvPr/>
        </p:nvCxnSpPr>
        <p:spPr>
          <a:xfrm flipH="1" flipV="1">
            <a:off x="1225621" y="1327861"/>
            <a:ext cx="592307" cy="133516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F48EE502-23AC-B1CD-2456-4868740ED611}"/>
              </a:ext>
            </a:extLst>
          </p:cNvPr>
          <p:cNvCxnSpPr>
            <a:cxnSpLocks/>
            <a:stCxn id="234" idx="5"/>
            <a:endCxn id="278" idx="0"/>
          </p:cNvCxnSpPr>
          <p:nvPr/>
        </p:nvCxnSpPr>
        <p:spPr>
          <a:xfrm>
            <a:off x="2984219" y="1279549"/>
            <a:ext cx="92327" cy="28906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F9FE415C-9A7F-03C1-5DD9-257E8FF340CF}"/>
              </a:ext>
            </a:extLst>
          </p:cNvPr>
          <p:cNvCxnSpPr>
            <a:cxnSpLocks/>
            <a:stCxn id="307" idx="5"/>
            <a:endCxn id="236" idx="1"/>
          </p:cNvCxnSpPr>
          <p:nvPr/>
        </p:nvCxnSpPr>
        <p:spPr>
          <a:xfrm>
            <a:off x="2160322" y="1168601"/>
            <a:ext cx="437606" cy="38564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0ED4DE5F-9543-7929-2274-61C57AE7734E}"/>
              </a:ext>
            </a:extLst>
          </p:cNvPr>
          <p:cNvCxnSpPr>
            <a:cxnSpLocks/>
            <a:stCxn id="306" idx="4"/>
            <a:endCxn id="283" idx="0"/>
          </p:cNvCxnSpPr>
          <p:nvPr/>
        </p:nvCxnSpPr>
        <p:spPr>
          <a:xfrm>
            <a:off x="3232532" y="1198575"/>
            <a:ext cx="330006" cy="156956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84DFB1ED-CBAB-248F-941E-1A5467D2441C}"/>
              </a:ext>
            </a:extLst>
          </p:cNvPr>
          <p:cNvCxnSpPr>
            <a:cxnSpLocks/>
            <a:stCxn id="232" idx="5"/>
            <a:endCxn id="303" idx="1"/>
          </p:cNvCxnSpPr>
          <p:nvPr/>
        </p:nvCxnSpPr>
        <p:spPr>
          <a:xfrm>
            <a:off x="3503893" y="1459549"/>
            <a:ext cx="1015514" cy="94771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4AD37772-F880-5C1E-0042-8C05CFCA97F5}"/>
              </a:ext>
            </a:extLst>
          </p:cNvPr>
          <p:cNvCxnSpPr>
            <a:cxnSpLocks/>
            <a:stCxn id="313" idx="3"/>
            <a:endCxn id="249" idx="7"/>
          </p:cNvCxnSpPr>
          <p:nvPr/>
        </p:nvCxnSpPr>
        <p:spPr>
          <a:xfrm flipH="1">
            <a:off x="3794021" y="1434002"/>
            <a:ext cx="420533" cy="166806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DDBFE990-59D1-B317-11F2-CDD4749D07AC}"/>
              </a:ext>
            </a:extLst>
          </p:cNvPr>
          <p:cNvCxnSpPr>
            <a:cxnSpLocks/>
            <a:stCxn id="225" idx="5"/>
            <a:endCxn id="242" idx="1"/>
          </p:cNvCxnSpPr>
          <p:nvPr/>
        </p:nvCxnSpPr>
        <p:spPr>
          <a:xfrm>
            <a:off x="2861713" y="749550"/>
            <a:ext cx="1886712" cy="143660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116210DC-2460-288A-CF4F-44946720B8E9}"/>
              </a:ext>
            </a:extLst>
          </p:cNvPr>
          <p:cNvCxnSpPr>
            <a:cxnSpLocks/>
            <a:stCxn id="308" idx="7"/>
            <a:endCxn id="303" idx="3"/>
          </p:cNvCxnSpPr>
          <p:nvPr/>
        </p:nvCxnSpPr>
        <p:spPr>
          <a:xfrm flipV="1">
            <a:off x="4298171" y="2483636"/>
            <a:ext cx="221236" cy="17664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5A9E3DDD-D028-5767-91A5-67E68ADA9569}"/>
              </a:ext>
            </a:extLst>
          </p:cNvPr>
          <p:cNvCxnSpPr>
            <a:cxnSpLocks/>
            <a:stCxn id="308" idx="4"/>
            <a:endCxn id="309" idx="7"/>
          </p:cNvCxnSpPr>
          <p:nvPr/>
        </p:nvCxnSpPr>
        <p:spPr>
          <a:xfrm>
            <a:off x="4259987" y="2752465"/>
            <a:ext cx="45109" cy="8661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C8382552-8ED4-51B5-1BD0-8C54A38A6F7C}"/>
              </a:ext>
            </a:extLst>
          </p:cNvPr>
          <p:cNvCxnSpPr>
            <a:cxnSpLocks/>
            <a:stCxn id="309" idx="5"/>
            <a:endCxn id="310" idx="1"/>
          </p:cNvCxnSpPr>
          <p:nvPr/>
        </p:nvCxnSpPr>
        <p:spPr>
          <a:xfrm>
            <a:off x="4305096" y="2915447"/>
            <a:ext cx="170232" cy="23414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5863D286-910F-78DA-CE62-D4E7151A1586}"/>
              </a:ext>
            </a:extLst>
          </p:cNvPr>
          <p:cNvCxnSpPr>
            <a:cxnSpLocks/>
            <a:stCxn id="309" idx="4"/>
            <a:endCxn id="252" idx="1"/>
          </p:cNvCxnSpPr>
          <p:nvPr/>
        </p:nvCxnSpPr>
        <p:spPr>
          <a:xfrm flipH="1">
            <a:off x="4205002" y="2931263"/>
            <a:ext cx="61910" cy="34485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5259778-DCEE-C482-45B6-A18DBC0931E2}"/>
              </a:ext>
            </a:extLst>
          </p:cNvPr>
          <p:cNvCxnSpPr>
            <a:cxnSpLocks/>
            <a:stCxn id="310" idx="3"/>
            <a:endCxn id="254" idx="7"/>
          </p:cNvCxnSpPr>
          <p:nvPr/>
        </p:nvCxnSpPr>
        <p:spPr>
          <a:xfrm flipH="1">
            <a:off x="4168462" y="3225961"/>
            <a:ext cx="306866" cy="21792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86AFA1EC-9330-4601-F3DC-2200F3BAB0AA}"/>
              </a:ext>
            </a:extLst>
          </p:cNvPr>
          <p:cNvCxnSpPr>
            <a:cxnSpLocks/>
            <a:stCxn id="254" idx="4"/>
            <a:endCxn id="255" idx="0"/>
          </p:cNvCxnSpPr>
          <p:nvPr/>
        </p:nvCxnSpPr>
        <p:spPr>
          <a:xfrm flipH="1">
            <a:off x="4087748" y="3536071"/>
            <a:ext cx="42530" cy="15358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4E51CDF1-8B4B-DA71-0CE2-63534145D7DA}"/>
              </a:ext>
            </a:extLst>
          </p:cNvPr>
          <p:cNvCxnSpPr>
            <a:cxnSpLocks/>
            <a:stCxn id="229" idx="3"/>
            <a:endCxn id="240" idx="0"/>
          </p:cNvCxnSpPr>
          <p:nvPr/>
        </p:nvCxnSpPr>
        <p:spPr>
          <a:xfrm flipH="1">
            <a:off x="834037" y="1634690"/>
            <a:ext cx="119500" cy="31571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E9E9FF12-4082-9157-9FE1-CE93C4316295}"/>
              </a:ext>
            </a:extLst>
          </p:cNvPr>
          <p:cNvCxnSpPr>
            <a:cxnSpLocks/>
            <a:stCxn id="311" idx="3"/>
            <a:endCxn id="251" idx="6"/>
          </p:cNvCxnSpPr>
          <p:nvPr/>
        </p:nvCxnSpPr>
        <p:spPr>
          <a:xfrm flipH="1">
            <a:off x="3842912" y="3532701"/>
            <a:ext cx="609060" cy="4884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90BCA23C-C72F-E64F-57E7-B66A3C230D51}"/>
              </a:ext>
            </a:extLst>
          </p:cNvPr>
          <p:cNvCxnSpPr>
            <a:cxnSpLocks/>
            <a:stCxn id="255" idx="3"/>
            <a:endCxn id="279" idx="0"/>
          </p:cNvCxnSpPr>
          <p:nvPr/>
        </p:nvCxnSpPr>
        <p:spPr>
          <a:xfrm flipH="1">
            <a:off x="3914278" y="3781836"/>
            <a:ext cx="135286" cy="1955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84AC1632-4F68-349E-DB78-5340F36B6F3A}"/>
              </a:ext>
            </a:extLst>
          </p:cNvPr>
          <p:cNvCxnSpPr>
            <a:cxnSpLocks/>
            <a:stCxn id="279" idx="3"/>
            <a:endCxn id="304" idx="0"/>
          </p:cNvCxnSpPr>
          <p:nvPr/>
        </p:nvCxnSpPr>
        <p:spPr>
          <a:xfrm flipH="1">
            <a:off x="3800537" y="4069531"/>
            <a:ext cx="75557" cy="31828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A9F34B9A-7154-5C82-B977-CA0A923E30C6}"/>
              </a:ext>
            </a:extLst>
          </p:cNvPr>
          <p:cNvCxnSpPr>
            <a:cxnSpLocks/>
            <a:stCxn id="293" idx="5"/>
            <a:endCxn id="247" idx="1"/>
          </p:cNvCxnSpPr>
          <p:nvPr/>
        </p:nvCxnSpPr>
        <p:spPr>
          <a:xfrm>
            <a:off x="1187070" y="2469582"/>
            <a:ext cx="1467879" cy="118144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CAC8B877-C514-7CC1-ACFD-B80C727D3547}"/>
              </a:ext>
            </a:extLst>
          </p:cNvPr>
          <p:cNvCxnSpPr>
            <a:cxnSpLocks/>
            <a:stCxn id="317" idx="3"/>
            <a:endCxn id="228" idx="7"/>
          </p:cNvCxnSpPr>
          <p:nvPr/>
        </p:nvCxnSpPr>
        <p:spPr>
          <a:xfrm flipH="1">
            <a:off x="1565611" y="954326"/>
            <a:ext cx="131870" cy="14664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8F53CEAA-D7D7-53B8-EF45-8435AB42B390}"/>
              </a:ext>
            </a:extLst>
          </p:cNvPr>
          <p:cNvCxnSpPr>
            <a:cxnSpLocks/>
            <a:stCxn id="228" idx="2"/>
            <a:endCxn id="316" idx="7"/>
          </p:cNvCxnSpPr>
          <p:nvPr/>
        </p:nvCxnSpPr>
        <p:spPr>
          <a:xfrm flipH="1">
            <a:off x="1225621" y="1139154"/>
            <a:ext cx="247806" cy="11233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CF36ED3C-D364-05CB-7B8F-91427B63CC6C}"/>
              </a:ext>
            </a:extLst>
          </p:cNvPr>
          <p:cNvCxnSpPr>
            <a:cxnSpLocks/>
            <a:stCxn id="316" idx="3"/>
            <a:endCxn id="229" idx="0"/>
          </p:cNvCxnSpPr>
          <p:nvPr/>
        </p:nvCxnSpPr>
        <p:spPr>
          <a:xfrm flipH="1">
            <a:off x="991721" y="1327861"/>
            <a:ext cx="157532" cy="21464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712C4F9A-47CC-63F9-FF1B-5063A7D6E18F}"/>
              </a:ext>
            </a:extLst>
          </p:cNvPr>
          <p:cNvCxnSpPr>
            <a:cxnSpLocks/>
            <a:stCxn id="274" idx="4"/>
            <a:endCxn id="248" idx="0"/>
          </p:cNvCxnSpPr>
          <p:nvPr/>
        </p:nvCxnSpPr>
        <p:spPr>
          <a:xfrm>
            <a:off x="728801" y="2407158"/>
            <a:ext cx="194504" cy="29200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D40ECC56-F7EE-6605-8F4E-14852D55B29B}"/>
              </a:ext>
            </a:extLst>
          </p:cNvPr>
          <p:cNvCxnSpPr>
            <a:cxnSpLocks/>
            <a:stCxn id="240" idx="3"/>
            <a:endCxn id="274" idx="0"/>
          </p:cNvCxnSpPr>
          <p:nvPr/>
        </p:nvCxnSpPr>
        <p:spPr>
          <a:xfrm flipH="1">
            <a:off x="728801" y="2042592"/>
            <a:ext cx="67052" cy="25656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CA5A91B6-F541-5144-C8AA-D36DA08C558D}"/>
              </a:ext>
            </a:extLst>
          </p:cNvPr>
          <p:cNvCxnSpPr>
            <a:cxnSpLocks/>
            <a:stCxn id="268" idx="7"/>
            <a:endCxn id="301" idx="2"/>
          </p:cNvCxnSpPr>
          <p:nvPr/>
        </p:nvCxnSpPr>
        <p:spPr>
          <a:xfrm flipV="1">
            <a:off x="2821317" y="2234069"/>
            <a:ext cx="1021595" cy="62604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E9CE8A86-4299-D409-CAD2-9AAAC3364015}"/>
              </a:ext>
            </a:extLst>
          </p:cNvPr>
          <p:cNvCxnSpPr>
            <a:cxnSpLocks/>
            <a:stCxn id="280" idx="6"/>
            <a:endCxn id="284" idx="2"/>
          </p:cNvCxnSpPr>
          <p:nvPr/>
        </p:nvCxnSpPr>
        <p:spPr>
          <a:xfrm flipV="1">
            <a:off x="2212912" y="2270499"/>
            <a:ext cx="940770" cy="3893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0A612779-BC7F-290D-4621-5A3DD611BE66}"/>
              </a:ext>
            </a:extLst>
          </p:cNvPr>
          <p:cNvCxnSpPr>
            <a:cxnSpLocks/>
            <a:stCxn id="280" idx="3"/>
            <a:endCxn id="269" idx="7"/>
          </p:cNvCxnSpPr>
          <p:nvPr/>
        </p:nvCxnSpPr>
        <p:spPr>
          <a:xfrm flipH="1">
            <a:off x="1335520" y="2347614"/>
            <a:ext cx="785208" cy="39255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F76527D6-7D40-2D6F-7B69-F4C641C245E0}"/>
              </a:ext>
            </a:extLst>
          </p:cNvPr>
          <p:cNvCxnSpPr>
            <a:cxnSpLocks/>
            <a:stCxn id="246" idx="4"/>
            <a:endCxn id="264" idx="0"/>
          </p:cNvCxnSpPr>
          <p:nvPr/>
        </p:nvCxnSpPr>
        <p:spPr>
          <a:xfrm>
            <a:off x="1817928" y="2771029"/>
            <a:ext cx="172546" cy="89285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8DD61509-AED8-E066-4A99-901F9EEF3E16}"/>
              </a:ext>
            </a:extLst>
          </p:cNvPr>
          <p:cNvCxnSpPr>
            <a:cxnSpLocks/>
            <a:stCxn id="256" idx="6"/>
            <a:endCxn id="261" idx="1"/>
          </p:cNvCxnSpPr>
          <p:nvPr/>
        </p:nvCxnSpPr>
        <p:spPr>
          <a:xfrm>
            <a:off x="1659391" y="3333332"/>
            <a:ext cx="631927" cy="49684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D0669D3A-A647-CC51-1FBD-8A81BD6BB893}"/>
              </a:ext>
            </a:extLst>
          </p:cNvPr>
          <p:cNvCxnSpPr>
            <a:cxnSpLocks/>
            <a:stCxn id="289" idx="2"/>
            <a:endCxn id="263" idx="6"/>
          </p:cNvCxnSpPr>
          <p:nvPr/>
        </p:nvCxnSpPr>
        <p:spPr>
          <a:xfrm flipH="1">
            <a:off x="1700890" y="3013259"/>
            <a:ext cx="388480" cy="5092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4B26EF09-DE02-0C38-E150-AADA4C564886}"/>
              </a:ext>
            </a:extLst>
          </p:cNvPr>
          <p:cNvCxnSpPr>
            <a:cxnSpLocks/>
            <a:stCxn id="262" idx="3"/>
            <a:endCxn id="256" idx="6"/>
          </p:cNvCxnSpPr>
          <p:nvPr/>
        </p:nvCxnSpPr>
        <p:spPr>
          <a:xfrm flipH="1">
            <a:off x="1659391" y="2625917"/>
            <a:ext cx="345140" cy="70741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1DC05FC1-7D63-1796-2E7E-E018203B9033}"/>
              </a:ext>
            </a:extLst>
          </p:cNvPr>
          <p:cNvCxnSpPr>
            <a:cxnSpLocks/>
            <a:stCxn id="289" idx="1"/>
            <a:endCxn id="294" idx="5"/>
          </p:cNvCxnSpPr>
          <p:nvPr/>
        </p:nvCxnSpPr>
        <p:spPr>
          <a:xfrm flipH="1" flipV="1">
            <a:off x="1612055" y="2483636"/>
            <a:ext cx="493131" cy="49143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D943014-BB5A-5278-EA86-7C02EF6324F9}"/>
              </a:ext>
            </a:extLst>
          </p:cNvPr>
          <p:cNvCxnSpPr>
            <a:cxnSpLocks/>
            <a:stCxn id="291" idx="1"/>
            <a:endCxn id="270" idx="4"/>
          </p:cNvCxnSpPr>
          <p:nvPr/>
        </p:nvCxnSpPr>
        <p:spPr>
          <a:xfrm flipH="1" flipV="1">
            <a:off x="2460455" y="2114653"/>
            <a:ext cx="284494" cy="114694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90A4C431-B321-4719-DDF9-7965ADCAB3E7}"/>
              </a:ext>
            </a:extLst>
          </p:cNvPr>
          <p:cNvCxnSpPr>
            <a:cxnSpLocks/>
            <a:stCxn id="297" idx="5"/>
            <a:endCxn id="257" idx="1"/>
          </p:cNvCxnSpPr>
          <p:nvPr/>
        </p:nvCxnSpPr>
        <p:spPr>
          <a:xfrm>
            <a:off x="2995754" y="2625917"/>
            <a:ext cx="459774" cy="84328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4AB304A2-A5D2-7D0C-56D8-E838E41B38B9}"/>
              </a:ext>
            </a:extLst>
          </p:cNvPr>
          <p:cNvCxnSpPr>
            <a:cxnSpLocks/>
            <a:stCxn id="281" idx="0"/>
            <a:endCxn id="232" idx="4"/>
          </p:cNvCxnSpPr>
          <p:nvPr/>
        </p:nvCxnSpPr>
        <p:spPr>
          <a:xfrm flipV="1">
            <a:off x="3465709" y="1475365"/>
            <a:ext cx="0" cy="33198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D87BB55E-ED7B-BE5E-DEC7-E6E6D445D00A}"/>
              </a:ext>
            </a:extLst>
          </p:cNvPr>
          <p:cNvCxnSpPr>
            <a:cxnSpLocks/>
            <a:stCxn id="243" idx="0"/>
            <a:endCxn id="276" idx="3"/>
          </p:cNvCxnSpPr>
          <p:nvPr/>
        </p:nvCxnSpPr>
        <p:spPr>
          <a:xfrm flipV="1">
            <a:off x="3806252" y="1669056"/>
            <a:ext cx="43463" cy="19901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9F3ECE55-DE2C-C217-D4B5-E6254260DA06}"/>
              </a:ext>
            </a:extLst>
          </p:cNvPr>
          <p:cNvCxnSpPr>
            <a:cxnSpLocks/>
            <a:stCxn id="231" idx="5"/>
            <a:endCxn id="239" idx="1"/>
          </p:cNvCxnSpPr>
          <p:nvPr/>
        </p:nvCxnSpPr>
        <p:spPr>
          <a:xfrm>
            <a:off x="1625706" y="1817990"/>
            <a:ext cx="714972" cy="88845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7FE1F6C9-BDAD-4CE8-2B43-C6C656C296AB}"/>
              </a:ext>
            </a:extLst>
          </p:cNvPr>
          <p:cNvCxnSpPr>
            <a:cxnSpLocks/>
            <a:stCxn id="248" idx="5"/>
            <a:endCxn id="269" idx="2"/>
          </p:cNvCxnSpPr>
          <p:nvPr/>
        </p:nvCxnSpPr>
        <p:spPr>
          <a:xfrm flipV="1">
            <a:off x="961489" y="2778348"/>
            <a:ext cx="281847" cy="1299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1F2C1CC8-2418-51FD-BA95-B4641F964CD1}"/>
              </a:ext>
            </a:extLst>
          </p:cNvPr>
          <p:cNvCxnSpPr>
            <a:cxnSpLocks/>
            <a:stCxn id="248" idx="6"/>
            <a:endCxn id="293" idx="3"/>
          </p:cNvCxnSpPr>
          <p:nvPr/>
        </p:nvCxnSpPr>
        <p:spPr>
          <a:xfrm flipV="1">
            <a:off x="977305" y="2469582"/>
            <a:ext cx="133397" cy="28358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F9A926FA-103F-DA10-1A93-596A902B7124}"/>
              </a:ext>
            </a:extLst>
          </p:cNvPr>
          <p:cNvCxnSpPr>
            <a:cxnSpLocks/>
            <a:stCxn id="269" idx="5"/>
            <a:endCxn id="263" idx="1"/>
          </p:cNvCxnSpPr>
          <p:nvPr/>
        </p:nvCxnSpPr>
        <p:spPr>
          <a:xfrm>
            <a:off x="1335520" y="2816532"/>
            <a:ext cx="273186" cy="20946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E5A522BA-39CD-AFC5-2D41-AE68769B6679}"/>
              </a:ext>
            </a:extLst>
          </p:cNvPr>
          <p:cNvCxnSpPr>
            <a:cxnSpLocks/>
            <a:stCxn id="256" idx="4"/>
            <a:endCxn id="259" idx="0"/>
          </p:cNvCxnSpPr>
          <p:nvPr/>
        </p:nvCxnSpPr>
        <p:spPr>
          <a:xfrm>
            <a:off x="1605391" y="3387332"/>
            <a:ext cx="41499" cy="17329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3B21AC9A-A25B-A3D7-03DC-842F363A5838}"/>
              </a:ext>
            </a:extLst>
          </p:cNvPr>
          <p:cNvCxnSpPr>
            <a:cxnSpLocks/>
            <a:stCxn id="263" idx="4"/>
            <a:endCxn id="256" idx="0"/>
          </p:cNvCxnSpPr>
          <p:nvPr/>
        </p:nvCxnSpPr>
        <p:spPr>
          <a:xfrm flipH="1">
            <a:off x="1605391" y="3118183"/>
            <a:ext cx="41499" cy="16114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B6428761-4A55-0C95-10ED-C5AD60D7128D}"/>
              </a:ext>
            </a:extLst>
          </p:cNvPr>
          <p:cNvCxnSpPr>
            <a:cxnSpLocks/>
            <a:stCxn id="301" idx="7"/>
            <a:endCxn id="298" idx="3"/>
          </p:cNvCxnSpPr>
          <p:nvPr/>
        </p:nvCxnSpPr>
        <p:spPr>
          <a:xfrm flipV="1">
            <a:off x="3935096" y="1996643"/>
            <a:ext cx="256757" cy="19924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56DA0E93-3763-0775-A542-8E4B54391568}"/>
              </a:ext>
            </a:extLst>
          </p:cNvPr>
          <p:cNvCxnSpPr>
            <a:cxnSpLocks/>
            <a:stCxn id="243" idx="5"/>
            <a:endCxn id="267" idx="1"/>
          </p:cNvCxnSpPr>
          <p:nvPr/>
        </p:nvCxnSpPr>
        <p:spPr>
          <a:xfrm>
            <a:off x="3844436" y="1960259"/>
            <a:ext cx="259128" cy="31367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2200526D-E63E-40FF-851E-432C9C961231}"/>
              </a:ext>
            </a:extLst>
          </p:cNvPr>
          <p:cNvCxnSpPr>
            <a:cxnSpLocks/>
            <a:stCxn id="301" idx="1"/>
            <a:endCxn id="281" idx="5"/>
          </p:cNvCxnSpPr>
          <p:nvPr/>
        </p:nvCxnSpPr>
        <p:spPr>
          <a:xfrm flipH="1" flipV="1">
            <a:off x="3503893" y="1899529"/>
            <a:ext cx="354835" cy="29635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FEDB2187-6D9D-1D47-F0C3-0354360E9D9A}"/>
              </a:ext>
            </a:extLst>
          </p:cNvPr>
          <p:cNvCxnSpPr>
            <a:cxnSpLocks/>
            <a:stCxn id="266" idx="0"/>
            <a:endCxn id="243" idx="3"/>
          </p:cNvCxnSpPr>
          <p:nvPr/>
        </p:nvCxnSpPr>
        <p:spPr>
          <a:xfrm flipV="1">
            <a:off x="3604887" y="1960259"/>
            <a:ext cx="163181" cy="24509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B62B782E-F55B-7345-44F4-70619516B78C}"/>
              </a:ext>
            </a:extLst>
          </p:cNvPr>
          <p:cNvCxnSpPr>
            <a:cxnSpLocks/>
            <a:stCxn id="292" idx="6"/>
            <a:endCxn id="305" idx="1"/>
          </p:cNvCxnSpPr>
          <p:nvPr/>
        </p:nvCxnSpPr>
        <p:spPr>
          <a:xfrm>
            <a:off x="1484733" y="1517226"/>
            <a:ext cx="359557" cy="9917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26DEC7AD-DF11-B90F-5415-E88ED4FF36B1}"/>
              </a:ext>
            </a:extLst>
          </p:cNvPr>
          <p:cNvCxnSpPr>
            <a:cxnSpLocks/>
            <a:stCxn id="288" idx="4"/>
            <a:endCxn id="304" idx="1"/>
          </p:cNvCxnSpPr>
          <p:nvPr/>
        </p:nvCxnSpPr>
        <p:spPr>
          <a:xfrm>
            <a:off x="3690512" y="4308250"/>
            <a:ext cx="71841" cy="953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127D9981-6F31-117C-EF99-BA675458EBD9}"/>
              </a:ext>
            </a:extLst>
          </p:cNvPr>
          <p:cNvCxnSpPr>
            <a:cxnSpLocks/>
            <a:stCxn id="302" idx="4"/>
            <a:endCxn id="288" idx="1"/>
          </p:cNvCxnSpPr>
          <p:nvPr/>
        </p:nvCxnSpPr>
        <p:spPr>
          <a:xfrm>
            <a:off x="3492568" y="4142307"/>
            <a:ext cx="159760" cy="7375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1FB3EDC5-6BDB-66B0-E3E6-7EAA0E2D8B49}"/>
              </a:ext>
            </a:extLst>
          </p:cNvPr>
          <p:cNvCxnSpPr>
            <a:cxnSpLocks/>
            <a:stCxn id="287" idx="4"/>
            <a:endCxn id="288" idx="0"/>
          </p:cNvCxnSpPr>
          <p:nvPr/>
        </p:nvCxnSpPr>
        <p:spPr>
          <a:xfrm>
            <a:off x="3680912" y="3976365"/>
            <a:ext cx="9600" cy="22388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4985E0F3-72F6-4241-CCDB-66A23141F338}"/>
              </a:ext>
            </a:extLst>
          </p:cNvPr>
          <p:cNvCxnSpPr>
            <a:cxnSpLocks/>
            <a:stCxn id="279" idx="1"/>
            <a:endCxn id="257" idx="5"/>
          </p:cNvCxnSpPr>
          <p:nvPr/>
        </p:nvCxnSpPr>
        <p:spPr>
          <a:xfrm flipH="1" flipV="1">
            <a:off x="3531896" y="3545570"/>
            <a:ext cx="344198" cy="44759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7E09A4B4-CE51-D786-F538-1B338DBE7CA9}"/>
              </a:ext>
            </a:extLst>
          </p:cNvPr>
          <p:cNvCxnSpPr>
            <a:cxnSpLocks/>
            <a:stCxn id="247" idx="6"/>
            <a:endCxn id="258" idx="2"/>
          </p:cNvCxnSpPr>
          <p:nvPr/>
        </p:nvCxnSpPr>
        <p:spPr>
          <a:xfrm>
            <a:off x="2747133" y="3689214"/>
            <a:ext cx="406549" cy="4091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4BD43A7C-C605-D775-CE37-A86AD89F8B9C}"/>
              </a:ext>
            </a:extLst>
          </p:cNvPr>
          <p:cNvCxnSpPr>
            <a:cxnSpLocks/>
            <a:stCxn id="283" idx="4"/>
            <a:endCxn id="251" idx="1"/>
          </p:cNvCxnSpPr>
          <p:nvPr/>
        </p:nvCxnSpPr>
        <p:spPr>
          <a:xfrm>
            <a:off x="3562538" y="2876137"/>
            <a:ext cx="188190" cy="6672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F63C3902-2C97-FFC4-2EEA-967C0D12B1FA}"/>
              </a:ext>
            </a:extLst>
          </p:cNvPr>
          <p:cNvCxnSpPr>
            <a:cxnSpLocks/>
            <a:stCxn id="250" idx="3"/>
            <a:endCxn id="282" idx="7"/>
          </p:cNvCxnSpPr>
          <p:nvPr/>
        </p:nvCxnSpPr>
        <p:spPr>
          <a:xfrm flipH="1">
            <a:off x="3313805" y="2846479"/>
            <a:ext cx="670289" cy="36111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893F1706-2BDE-0610-4293-48D4CD699689}"/>
              </a:ext>
            </a:extLst>
          </p:cNvPr>
          <p:cNvCxnSpPr>
            <a:cxnSpLocks/>
            <a:stCxn id="257" idx="6"/>
            <a:endCxn id="312" idx="3"/>
          </p:cNvCxnSpPr>
          <p:nvPr/>
        </p:nvCxnSpPr>
        <p:spPr>
          <a:xfrm flipV="1">
            <a:off x="3547712" y="3210367"/>
            <a:ext cx="453667" cy="29701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D7B249CD-0EBA-468B-EDEE-DDB034D694B5}"/>
              </a:ext>
            </a:extLst>
          </p:cNvPr>
          <p:cNvCxnSpPr>
            <a:cxnSpLocks/>
            <a:stCxn id="261" idx="7"/>
            <a:endCxn id="247" idx="3"/>
          </p:cNvCxnSpPr>
          <p:nvPr/>
        </p:nvCxnSpPr>
        <p:spPr>
          <a:xfrm flipV="1">
            <a:off x="2367686" y="3727398"/>
            <a:ext cx="287263" cy="10278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28B675EC-895B-4DFF-AEB1-417C9597DEDB}"/>
              </a:ext>
            </a:extLst>
          </p:cNvPr>
          <p:cNvCxnSpPr>
            <a:cxnSpLocks/>
            <a:stCxn id="290" idx="6"/>
            <a:endCxn id="247" idx="2"/>
          </p:cNvCxnSpPr>
          <p:nvPr/>
        </p:nvCxnSpPr>
        <p:spPr>
          <a:xfrm>
            <a:off x="2366550" y="3549630"/>
            <a:ext cx="272583" cy="13958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B9BCB7AE-D1E6-B23F-CBFC-7FEF62949FB2}"/>
              </a:ext>
            </a:extLst>
          </p:cNvPr>
          <p:cNvCxnSpPr>
            <a:cxnSpLocks/>
            <a:stCxn id="260" idx="6"/>
            <a:endCxn id="291" idx="3"/>
          </p:cNvCxnSpPr>
          <p:nvPr/>
        </p:nvCxnSpPr>
        <p:spPr>
          <a:xfrm flipV="1">
            <a:off x="2089370" y="3337963"/>
            <a:ext cx="655579" cy="5221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B62CBE05-6C95-6808-8223-0D0D0250DE05}"/>
              </a:ext>
            </a:extLst>
          </p:cNvPr>
          <p:cNvCxnSpPr>
            <a:cxnSpLocks/>
            <a:stCxn id="286" idx="4"/>
            <a:endCxn id="302" idx="1"/>
          </p:cNvCxnSpPr>
          <p:nvPr/>
        </p:nvCxnSpPr>
        <p:spPr>
          <a:xfrm>
            <a:off x="3411709" y="3926486"/>
            <a:ext cx="42675" cy="12363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2EE9C287-E213-BEBB-0B2B-65E7466A99CA}"/>
              </a:ext>
            </a:extLst>
          </p:cNvPr>
          <p:cNvCxnSpPr>
            <a:cxnSpLocks/>
            <a:stCxn id="297" idx="4"/>
            <a:endCxn id="300" idx="1"/>
          </p:cNvCxnSpPr>
          <p:nvPr/>
        </p:nvCxnSpPr>
        <p:spPr>
          <a:xfrm>
            <a:off x="2957570" y="2641733"/>
            <a:ext cx="145108" cy="82671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11462917-78F8-545A-38C6-B6223D92DAE0}"/>
              </a:ext>
            </a:extLst>
          </p:cNvPr>
          <p:cNvCxnSpPr>
            <a:cxnSpLocks/>
            <a:stCxn id="268" idx="4"/>
            <a:endCxn id="291" idx="0"/>
          </p:cNvCxnSpPr>
          <p:nvPr/>
        </p:nvCxnSpPr>
        <p:spPr>
          <a:xfrm>
            <a:off x="2783133" y="2952295"/>
            <a:ext cx="0" cy="29348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04B9853A-6D6C-FB32-019D-71DB26BB3C4D}"/>
              </a:ext>
            </a:extLst>
          </p:cNvPr>
          <p:cNvCxnSpPr>
            <a:cxnSpLocks/>
            <a:stCxn id="291" idx="6"/>
            <a:endCxn id="244" idx="3"/>
          </p:cNvCxnSpPr>
          <p:nvPr/>
        </p:nvCxnSpPr>
        <p:spPr>
          <a:xfrm flipV="1">
            <a:off x="2837133" y="2906532"/>
            <a:ext cx="370253" cy="39324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5992CD7E-E8F8-D545-35EF-984DB7D63B07}"/>
              </a:ext>
            </a:extLst>
          </p:cNvPr>
          <p:cNvCxnSpPr>
            <a:cxnSpLocks/>
            <a:stCxn id="281" idx="7"/>
            <a:endCxn id="230" idx="3"/>
          </p:cNvCxnSpPr>
          <p:nvPr/>
        </p:nvCxnSpPr>
        <p:spPr>
          <a:xfrm flipV="1">
            <a:off x="3503893" y="1203963"/>
            <a:ext cx="472745" cy="61919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D989A89B-D643-D61A-3CBE-AB5D637206A5}"/>
              </a:ext>
            </a:extLst>
          </p:cNvPr>
          <p:cNvCxnSpPr>
            <a:cxnSpLocks/>
            <a:stCxn id="232" idx="1"/>
            <a:endCxn id="306" idx="5"/>
          </p:cNvCxnSpPr>
          <p:nvPr/>
        </p:nvCxnSpPr>
        <p:spPr>
          <a:xfrm flipH="1" flipV="1">
            <a:off x="3270716" y="1182759"/>
            <a:ext cx="156809" cy="2004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016F8E58-E87D-9CCE-0272-D0CEDAE94314}"/>
              </a:ext>
            </a:extLst>
          </p:cNvPr>
          <p:cNvCxnSpPr>
            <a:cxnSpLocks/>
            <a:stCxn id="226" idx="4"/>
            <a:endCxn id="276" idx="1"/>
          </p:cNvCxnSpPr>
          <p:nvPr/>
        </p:nvCxnSpPr>
        <p:spPr>
          <a:xfrm>
            <a:off x="3499887" y="945814"/>
            <a:ext cx="349828" cy="64687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FFD5997D-033D-FF3D-8315-C037AFCA5E72}"/>
              </a:ext>
            </a:extLst>
          </p:cNvPr>
          <p:cNvCxnSpPr>
            <a:cxnSpLocks/>
            <a:stCxn id="237" idx="2"/>
            <a:endCxn id="238" idx="0"/>
          </p:cNvCxnSpPr>
          <p:nvPr/>
        </p:nvCxnSpPr>
        <p:spPr>
          <a:xfrm flipH="1">
            <a:off x="2747133" y="1933075"/>
            <a:ext cx="366809" cy="42403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F651B0E9-9016-607B-EA78-1709BB946234}"/>
              </a:ext>
            </a:extLst>
          </p:cNvPr>
          <p:cNvCxnSpPr>
            <a:cxnSpLocks/>
            <a:stCxn id="266" idx="5"/>
            <a:endCxn id="299" idx="1"/>
          </p:cNvCxnSpPr>
          <p:nvPr/>
        </p:nvCxnSpPr>
        <p:spPr>
          <a:xfrm>
            <a:off x="3643071" y="2297542"/>
            <a:ext cx="162763" cy="21033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7E22A792-DEBB-D65F-AC55-62BCDBA567F2}"/>
              </a:ext>
            </a:extLst>
          </p:cNvPr>
          <p:cNvCxnSpPr>
            <a:cxnSpLocks/>
            <a:stCxn id="283" idx="7"/>
            <a:endCxn id="299" idx="3"/>
          </p:cNvCxnSpPr>
          <p:nvPr/>
        </p:nvCxnSpPr>
        <p:spPr>
          <a:xfrm flipV="1">
            <a:off x="3600722" y="2584247"/>
            <a:ext cx="205112" cy="19970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97D140D8-1833-AC3F-9547-029F76B5C88B}"/>
              </a:ext>
            </a:extLst>
          </p:cNvPr>
          <p:cNvCxnSpPr>
            <a:cxnSpLocks/>
            <a:stCxn id="283" idx="2"/>
            <a:endCxn id="244" idx="7"/>
          </p:cNvCxnSpPr>
          <p:nvPr/>
        </p:nvCxnSpPr>
        <p:spPr>
          <a:xfrm flipH="1">
            <a:off x="3283754" y="2822137"/>
            <a:ext cx="224784" cy="802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044CED73-6E02-9452-315C-FA75A4B0C64C}"/>
              </a:ext>
            </a:extLst>
          </p:cNvPr>
          <p:cNvCxnSpPr>
            <a:cxnSpLocks/>
            <a:stCxn id="303" idx="7"/>
            <a:endCxn id="242" idx="3"/>
          </p:cNvCxnSpPr>
          <p:nvPr/>
        </p:nvCxnSpPr>
        <p:spPr>
          <a:xfrm flipV="1">
            <a:off x="4595775" y="2262522"/>
            <a:ext cx="152650" cy="14474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D0B8F655-D569-AE99-77C9-8BC3E85A0CC5}"/>
              </a:ext>
            </a:extLst>
          </p:cNvPr>
          <p:cNvCxnSpPr>
            <a:cxnSpLocks/>
            <a:stCxn id="242" idx="0"/>
            <a:endCxn id="314" idx="5"/>
          </p:cNvCxnSpPr>
          <p:nvPr/>
        </p:nvCxnSpPr>
        <p:spPr>
          <a:xfrm flipH="1" flipV="1">
            <a:off x="4748437" y="2025259"/>
            <a:ext cx="38172" cy="14507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6100C203-1A4F-5DB7-779D-D544ECEE98D2}"/>
              </a:ext>
            </a:extLst>
          </p:cNvPr>
          <p:cNvCxnSpPr>
            <a:cxnSpLocks/>
            <a:stCxn id="241" idx="3"/>
            <a:endCxn id="243" idx="7"/>
          </p:cNvCxnSpPr>
          <p:nvPr/>
        </p:nvCxnSpPr>
        <p:spPr>
          <a:xfrm flipH="1">
            <a:off x="3844436" y="1688690"/>
            <a:ext cx="608385" cy="19520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815B44BE-59DF-0000-14A1-F521EBBE71EF}"/>
              </a:ext>
            </a:extLst>
          </p:cNvPr>
          <p:cNvCxnSpPr>
            <a:cxnSpLocks/>
            <a:stCxn id="267" idx="7"/>
            <a:endCxn id="298" idx="4"/>
          </p:cNvCxnSpPr>
          <p:nvPr/>
        </p:nvCxnSpPr>
        <p:spPr>
          <a:xfrm flipV="1">
            <a:off x="4179932" y="2012459"/>
            <a:ext cx="50105" cy="26147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83089E68-9C90-25C9-B3E1-CD4A1D67F86E}"/>
              </a:ext>
            </a:extLst>
          </p:cNvPr>
          <p:cNvCxnSpPr>
            <a:cxnSpLocks/>
            <a:stCxn id="298" idx="6"/>
            <a:endCxn id="314" idx="3"/>
          </p:cNvCxnSpPr>
          <p:nvPr/>
        </p:nvCxnSpPr>
        <p:spPr>
          <a:xfrm>
            <a:off x="4284037" y="1958459"/>
            <a:ext cx="388032" cy="668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2BFBCC6E-89D9-4DB4-1800-E2CAF86DB4B6}"/>
              </a:ext>
            </a:extLst>
          </p:cNvPr>
          <p:cNvCxnSpPr>
            <a:cxnSpLocks/>
            <a:stCxn id="225" idx="3"/>
            <a:endCxn id="272" idx="0"/>
          </p:cNvCxnSpPr>
          <p:nvPr/>
        </p:nvCxnSpPr>
        <p:spPr>
          <a:xfrm flipH="1">
            <a:off x="2462635" y="749550"/>
            <a:ext cx="322710" cy="25781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6280273C-0717-53D0-4CF9-66195FD6A089}"/>
              </a:ext>
            </a:extLst>
          </p:cNvPr>
          <p:cNvCxnSpPr>
            <a:cxnSpLocks/>
            <a:stCxn id="227" idx="5"/>
            <a:endCxn id="272" idx="1"/>
          </p:cNvCxnSpPr>
          <p:nvPr/>
        </p:nvCxnSpPr>
        <p:spPr>
          <a:xfrm>
            <a:off x="2147046" y="783418"/>
            <a:ext cx="277405" cy="23976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7ED7EFC6-6CE4-FC12-3C45-87A9DF987FAB}"/>
              </a:ext>
            </a:extLst>
          </p:cNvPr>
          <p:cNvCxnSpPr>
            <a:cxnSpLocks/>
            <a:stCxn id="234" idx="3"/>
            <a:endCxn id="236" idx="7"/>
          </p:cNvCxnSpPr>
          <p:nvPr/>
        </p:nvCxnSpPr>
        <p:spPr>
          <a:xfrm flipH="1">
            <a:off x="2674296" y="1279549"/>
            <a:ext cx="233555" cy="27469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306BF486-821C-A4D2-B15A-40126D7D90F7}"/>
              </a:ext>
            </a:extLst>
          </p:cNvPr>
          <p:cNvCxnSpPr>
            <a:cxnSpLocks/>
            <a:stCxn id="272" idx="4"/>
            <a:endCxn id="319" idx="0"/>
          </p:cNvCxnSpPr>
          <p:nvPr/>
        </p:nvCxnSpPr>
        <p:spPr>
          <a:xfrm>
            <a:off x="2462635" y="1115365"/>
            <a:ext cx="148879" cy="15299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38C86CA6-4296-3261-064E-EF906222CE70}"/>
              </a:ext>
            </a:extLst>
          </p:cNvPr>
          <p:cNvCxnSpPr>
            <a:cxnSpLocks/>
            <a:stCxn id="318" idx="2"/>
            <a:endCxn id="233" idx="0"/>
          </p:cNvCxnSpPr>
          <p:nvPr/>
        </p:nvCxnSpPr>
        <p:spPr>
          <a:xfrm flipH="1">
            <a:off x="2203357" y="989784"/>
            <a:ext cx="551113" cy="38684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BE8BB3C4-0B22-669B-C693-643A3043356B}"/>
              </a:ext>
            </a:extLst>
          </p:cNvPr>
          <p:cNvCxnSpPr>
            <a:cxnSpLocks/>
            <a:stCxn id="311" idx="1"/>
            <a:endCxn id="252" idx="5"/>
          </p:cNvCxnSpPr>
          <p:nvPr/>
        </p:nvCxnSpPr>
        <p:spPr>
          <a:xfrm flipH="1" flipV="1">
            <a:off x="4281370" y="3352488"/>
            <a:ext cx="170602" cy="10384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CDF53445-B2A6-F303-5183-8EA9419E9AC7}"/>
              </a:ext>
            </a:extLst>
          </p:cNvPr>
          <p:cNvCxnSpPr>
            <a:cxnSpLocks/>
            <a:stCxn id="311" idx="3"/>
            <a:endCxn id="255" idx="7"/>
          </p:cNvCxnSpPr>
          <p:nvPr/>
        </p:nvCxnSpPr>
        <p:spPr>
          <a:xfrm flipH="1">
            <a:off x="4125932" y="3532701"/>
            <a:ext cx="326040" cy="17276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F24E1AC7-5A38-D4EE-A2C6-B1ABF08F0C3F}"/>
              </a:ext>
            </a:extLst>
          </p:cNvPr>
          <p:cNvCxnSpPr>
            <a:cxnSpLocks/>
            <a:stCxn id="311" idx="0"/>
            <a:endCxn id="310" idx="4"/>
          </p:cNvCxnSpPr>
          <p:nvPr/>
        </p:nvCxnSpPr>
        <p:spPr>
          <a:xfrm flipV="1">
            <a:off x="4490156" y="3241777"/>
            <a:ext cx="23356" cy="1987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6C44844A-DD44-90EA-B420-151C49111642}"/>
              </a:ext>
            </a:extLst>
          </p:cNvPr>
          <p:cNvCxnSpPr>
            <a:cxnSpLocks/>
            <a:stCxn id="255" idx="1"/>
            <a:endCxn id="251" idx="5"/>
          </p:cNvCxnSpPr>
          <p:nvPr/>
        </p:nvCxnSpPr>
        <p:spPr>
          <a:xfrm flipH="1" flipV="1">
            <a:off x="3827096" y="3619726"/>
            <a:ext cx="222468" cy="8574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DBC5264A-A5D4-E5C1-E5C6-4045FE489BCE}"/>
              </a:ext>
            </a:extLst>
          </p:cNvPr>
          <p:cNvCxnSpPr>
            <a:cxnSpLocks/>
            <a:stCxn id="296" idx="4"/>
            <a:endCxn id="239" idx="0"/>
          </p:cNvCxnSpPr>
          <p:nvPr/>
        </p:nvCxnSpPr>
        <p:spPr>
          <a:xfrm flipH="1">
            <a:off x="2378862" y="2482953"/>
            <a:ext cx="29773" cy="20767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8A181726-0DCF-CE4A-C3F1-DBCCD7AD417A}"/>
              </a:ext>
            </a:extLst>
          </p:cNvPr>
          <p:cNvCxnSpPr>
            <a:cxnSpLocks/>
            <a:stCxn id="239" idx="3"/>
            <a:endCxn id="289" idx="7"/>
          </p:cNvCxnSpPr>
          <p:nvPr/>
        </p:nvCxnSpPr>
        <p:spPr>
          <a:xfrm flipH="1">
            <a:off x="2181554" y="2782813"/>
            <a:ext cx="159124" cy="19226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28DE6CED-0183-0928-DE22-9CB5C7B1D021}"/>
              </a:ext>
            </a:extLst>
          </p:cNvPr>
          <p:cNvCxnSpPr>
            <a:cxnSpLocks/>
            <a:stCxn id="284" idx="6"/>
            <a:endCxn id="266" idx="2"/>
          </p:cNvCxnSpPr>
          <p:nvPr/>
        </p:nvCxnSpPr>
        <p:spPr>
          <a:xfrm flipV="1">
            <a:off x="3261682" y="2259358"/>
            <a:ext cx="289205" cy="1114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F77CDF5E-E793-3BD9-1739-B92443E6421B}"/>
              </a:ext>
            </a:extLst>
          </p:cNvPr>
          <p:cNvCxnSpPr>
            <a:cxnSpLocks/>
            <a:stCxn id="264" idx="7"/>
            <a:endCxn id="290" idx="3"/>
          </p:cNvCxnSpPr>
          <p:nvPr/>
        </p:nvCxnSpPr>
        <p:spPr>
          <a:xfrm flipV="1">
            <a:off x="2028658" y="3587814"/>
            <a:ext cx="245708" cy="9188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2E3C3FD5-0605-5873-800A-D611462DDC24}"/>
              </a:ext>
            </a:extLst>
          </p:cNvPr>
          <p:cNvCxnSpPr>
            <a:cxnSpLocks/>
            <a:stCxn id="308" idx="0"/>
            <a:endCxn id="265" idx="2"/>
          </p:cNvCxnSpPr>
          <p:nvPr/>
        </p:nvCxnSpPr>
        <p:spPr>
          <a:xfrm flipV="1">
            <a:off x="4259987" y="2173061"/>
            <a:ext cx="155125" cy="47140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E9F9E602-BFAA-F28A-FB16-CA2E2D1BEFD9}"/>
              </a:ext>
            </a:extLst>
          </p:cNvPr>
          <p:cNvCxnSpPr>
            <a:cxnSpLocks/>
            <a:stCxn id="275" idx="0"/>
            <a:endCxn id="315" idx="4"/>
          </p:cNvCxnSpPr>
          <p:nvPr/>
        </p:nvCxnSpPr>
        <p:spPr>
          <a:xfrm flipH="1" flipV="1">
            <a:off x="1195767" y="1807765"/>
            <a:ext cx="35437" cy="19664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35641B2C-6E10-4840-B169-49C3FED1B71E}"/>
              </a:ext>
            </a:extLst>
          </p:cNvPr>
          <p:cNvCxnSpPr>
            <a:cxnSpLocks/>
            <a:stCxn id="295" idx="1"/>
            <a:endCxn id="315" idx="5"/>
          </p:cNvCxnSpPr>
          <p:nvPr/>
        </p:nvCxnSpPr>
        <p:spPr>
          <a:xfrm flipH="1" flipV="1">
            <a:off x="1233951" y="1791949"/>
            <a:ext cx="215717" cy="30007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6" name="Oval 245">
            <a:extLst>
              <a:ext uri="{FF2B5EF4-FFF2-40B4-BE49-F238E27FC236}">
                <a16:creationId xmlns:a16="http://schemas.microsoft.com/office/drawing/2014/main" id="{C69F25EE-7270-2DA6-85EF-230081C96DE1}"/>
              </a:ext>
            </a:extLst>
          </p:cNvPr>
          <p:cNvSpPr>
            <a:spLocks noChangeAspect="1"/>
          </p:cNvSpPr>
          <p:nvPr/>
        </p:nvSpPr>
        <p:spPr>
          <a:xfrm>
            <a:off x="1763928" y="2663029"/>
            <a:ext cx="108000" cy="108000"/>
          </a:xfrm>
          <a:prstGeom prst="ellipse">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A591553B-B3A5-EB4D-CDFA-9A1BB37EC1D0}"/>
              </a:ext>
            </a:extLst>
          </p:cNvPr>
          <p:cNvCxnSpPr>
            <a:cxnSpLocks/>
            <a:stCxn id="271" idx="0"/>
            <a:endCxn id="305" idx="5"/>
          </p:cNvCxnSpPr>
          <p:nvPr/>
        </p:nvCxnSpPr>
        <p:spPr>
          <a:xfrm flipH="1" flipV="1">
            <a:off x="1920658" y="1692769"/>
            <a:ext cx="128753" cy="12909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8D7CA40-22A8-AD88-0E91-40DB63C07C14}"/>
              </a:ext>
            </a:extLst>
          </p:cNvPr>
          <p:cNvCxnSpPr>
            <a:cxnSpLocks/>
            <a:stCxn id="285" idx="2"/>
            <a:endCxn id="297" idx="6"/>
          </p:cNvCxnSpPr>
          <p:nvPr/>
        </p:nvCxnSpPr>
        <p:spPr>
          <a:xfrm flipH="1">
            <a:off x="3011570" y="2550026"/>
            <a:ext cx="86889" cy="3770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group of people sitting and working on laptops&#10;&#10;Description automatically generated">
            <a:extLst>
              <a:ext uri="{FF2B5EF4-FFF2-40B4-BE49-F238E27FC236}">
                <a16:creationId xmlns:a16="http://schemas.microsoft.com/office/drawing/2014/main" id="{37EAEC72-8403-B1FD-7AD7-225F4091A9B7}"/>
              </a:ext>
            </a:extLst>
          </p:cNvPr>
          <p:cNvPicPr>
            <a:picLocks noChangeAspect="1"/>
          </p:cNvPicPr>
          <p:nvPr/>
        </p:nvPicPr>
        <p:blipFill>
          <a:blip r:embed="rId3"/>
          <a:stretch>
            <a:fillRect/>
          </a:stretch>
        </p:blipFill>
        <p:spPr>
          <a:xfrm>
            <a:off x="327005" y="728190"/>
            <a:ext cx="5401620" cy="5401620"/>
          </a:xfrm>
          <a:prstGeom prst="rect">
            <a:avLst/>
          </a:prstGeom>
        </p:spPr>
      </p:pic>
      <p:sp>
        <p:nvSpPr>
          <p:cNvPr id="5" name="Title 1">
            <a:extLst>
              <a:ext uri="{FF2B5EF4-FFF2-40B4-BE49-F238E27FC236}">
                <a16:creationId xmlns:a16="http://schemas.microsoft.com/office/drawing/2014/main" id="{2F029B99-1E93-91CE-E6F8-E9B96FE8FD3B}"/>
              </a:ext>
            </a:extLst>
          </p:cNvPr>
          <p:cNvSpPr txBox="1">
            <a:spLocks/>
          </p:cNvSpPr>
          <p:nvPr/>
        </p:nvSpPr>
        <p:spPr>
          <a:xfrm>
            <a:off x="6463377" y="3925839"/>
            <a:ext cx="5074619" cy="1438242"/>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3600" kern="1200" cap="all" spc="150" baseline="0">
                <a:solidFill>
                  <a:schemeClr val="bg1"/>
                </a:solidFill>
                <a:latin typeface="Aptos" panose="020B0004020202020204" pitchFamily="34" charset="0"/>
                <a:ea typeface="+mj-ea"/>
                <a:cs typeface="+mj-cs"/>
              </a:defRPr>
            </a:lvl1pPr>
          </a:lstStyle>
          <a:p>
            <a:pPr marL="4763"/>
            <a:r>
              <a:rPr lang="en-US" sz="4800" b="1" cap="none" dirty="0">
                <a:latin typeface="Aptos SemiBold" panose="020B0004020202020204" pitchFamily="34" charset="0"/>
              </a:rPr>
              <a:t>NO ONE </a:t>
            </a:r>
            <a:r>
              <a:rPr lang="en-US" sz="4800" cap="none" dirty="0"/>
              <a:t>WANTS TO BE </a:t>
            </a:r>
            <a:r>
              <a:rPr lang="en-US" sz="4800" b="1" cap="none" dirty="0">
                <a:latin typeface="Aptos SemiBold" panose="020B0004020202020204" pitchFamily="34" charset="0"/>
              </a:rPr>
              <a:t>LEFT-OUT</a:t>
            </a:r>
          </a:p>
        </p:txBody>
      </p:sp>
      <p:sp>
        <p:nvSpPr>
          <p:cNvPr id="7" name="TextBox 6">
            <a:extLst>
              <a:ext uri="{FF2B5EF4-FFF2-40B4-BE49-F238E27FC236}">
                <a16:creationId xmlns:a16="http://schemas.microsoft.com/office/drawing/2014/main" id="{FB612D44-7D40-2C38-1A2A-2A737FB7A70E}"/>
              </a:ext>
            </a:extLst>
          </p:cNvPr>
          <p:cNvSpPr txBox="1"/>
          <p:nvPr/>
        </p:nvSpPr>
        <p:spPr>
          <a:xfrm>
            <a:off x="6463377" y="1493919"/>
            <a:ext cx="4458793" cy="830997"/>
          </a:xfrm>
          <a:prstGeom prst="rect">
            <a:avLst/>
          </a:prstGeom>
          <a:noFill/>
        </p:spPr>
        <p:txBody>
          <a:bodyPr wrap="square">
            <a:spAutoFit/>
          </a:bodyPr>
          <a:lstStyle/>
          <a:p>
            <a:r>
              <a:rPr lang="en-US" sz="2400" b="1" cap="none" dirty="0">
                <a:solidFill>
                  <a:schemeClr val="bg1"/>
                </a:solidFill>
                <a:latin typeface="Aptos SemiBold" panose="020B0004020202020204" pitchFamily="34" charset="0"/>
              </a:rPr>
              <a:t>Who</a:t>
            </a:r>
            <a:r>
              <a:rPr lang="en-US" sz="2400" cap="none" dirty="0">
                <a:solidFill>
                  <a:schemeClr val="bg1"/>
                </a:solidFill>
                <a:latin typeface="Aptos" panose="020B0004020202020204" pitchFamily="34" charset="0"/>
              </a:rPr>
              <a:t> should be part of the </a:t>
            </a:r>
            <a:br>
              <a:rPr lang="en-US" sz="2400" cap="none" dirty="0">
                <a:solidFill>
                  <a:schemeClr val="bg1"/>
                </a:solidFill>
                <a:latin typeface="Aptos" panose="020B0004020202020204" pitchFamily="34" charset="0"/>
              </a:rPr>
            </a:br>
            <a:r>
              <a:rPr lang="en-US" sz="2400" b="1" cap="none" dirty="0">
                <a:solidFill>
                  <a:schemeClr val="bg1"/>
                </a:solidFill>
                <a:latin typeface="Aptos SemiBold" panose="020B0004020202020204" pitchFamily="34" charset="0"/>
              </a:rPr>
              <a:t>AI Product team</a:t>
            </a:r>
            <a:r>
              <a:rPr lang="en-US" sz="2400" cap="none" dirty="0">
                <a:solidFill>
                  <a:schemeClr val="bg1"/>
                </a:solidFill>
                <a:latin typeface="Aptos" panose="020B0004020202020204" pitchFamily="34" charset="0"/>
              </a:rPr>
              <a:t>?</a:t>
            </a:r>
            <a:endParaRPr lang="en-US" sz="2400" dirty="0">
              <a:solidFill>
                <a:schemeClr val="bg1"/>
              </a:solidFill>
              <a:latin typeface="Aptos" panose="020B0004020202020204" pitchFamily="34" charset="0"/>
            </a:endParaRPr>
          </a:p>
        </p:txBody>
      </p:sp>
    </p:spTree>
    <p:extLst>
      <p:ext uri="{BB962C8B-B14F-4D97-AF65-F5344CB8AC3E}">
        <p14:creationId xmlns:p14="http://schemas.microsoft.com/office/powerpoint/2010/main" val="330504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Placeholder 46">
            <a:extLst>
              <a:ext uri="{FF2B5EF4-FFF2-40B4-BE49-F238E27FC236}">
                <a16:creationId xmlns:a16="http://schemas.microsoft.com/office/drawing/2014/main" id="{F55BC7A4-EE4B-7EFC-C325-408D66C3CBA7}"/>
              </a:ext>
            </a:extLst>
          </p:cNvPr>
          <p:cNvPicPr>
            <a:picLocks noGrp="1" noChangeAspect="1"/>
          </p:cNvPicPr>
          <p:nvPr>
            <p:ph type="pic" sz="quarter" idx="13"/>
          </p:nvPr>
        </p:nvPicPr>
        <p:blipFill>
          <a:blip r:embed="rId3"/>
          <a:srcRect l="10139" r="10139"/>
          <a:stretch/>
        </p:blipFill>
        <p:spPr>
          <a:xfrm>
            <a:off x="-28230" y="-9144"/>
            <a:ext cx="5481955" cy="6876288"/>
          </a:xfrm>
        </p:spPr>
      </p:pic>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11</a:t>
            </a:fld>
            <a:endParaRPr lang="en-US" dirty="0"/>
          </a:p>
        </p:txBody>
      </p:sp>
      <p:cxnSp>
        <p:nvCxnSpPr>
          <p:cNvPr id="23" name="Straight Connector 22">
            <a:extLst>
              <a:ext uri="{FF2B5EF4-FFF2-40B4-BE49-F238E27FC236}">
                <a16:creationId xmlns:a16="http://schemas.microsoft.com/office/drawing/2014/main" id="{D87F08D6-2CA7-4A5A-BE34-07113DCA535D}"/>
              </a:ext>
              <a:ext uri="{C183D7F6-B498-43B3-948B-1728B52AA6E4}">
                <adec:decorative xmlns:adec="http://schemas.microsoft.com/office/drawing/2017/decorative" val="1"/>
              </a:ext>
            </a:extLst>
          </p:cNvPr>
          <p:cNvCxnSpPr>
            <a:cxnSpLocks/>
          </p:cNvCxnSpPr>
          <p:nvPr userDrawn="1"/>
        </p:nvCxnSpPr>
        <p:spPr>
          <a:xfrm flipH="1" flipV="1">
            <a:off x="2289028" y="0"/>
            <a:ext cx="3027814" cy="2706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CB6ABD2-7117-4225-A710-EF7D80DC2630}"/>
              </a:ext>
              <a:ext uri="{C183D7F6-B498-43B3-948B-1728B52AA6E4}">
                <adec:decorative xmlns:adec="http://schemas.microsoft.com/office/drawing/2017/decorative" val="1"/>
              </a:ext>
            </a:extLst>
          </p:cNvPr>
          <p:cNvCxnSpPr>
            <a:cxnSpLocks/>
          </p:cNvCxnSpPr>
          <p:nvPr/>
        </p:nvCxnSpPr>
        <p:spPr>
          <a:xfrm flipH="1">
            <a:off x="0" y="2252694"/>
            <a:ext cx="5316842" cy="46053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ooter Placeholder 14">
            <a:extLst>
              <a:ext uri="{FF2B5EF4-FFF2-40B4-BE49-F238E27FC236}">
                <a16:creationId xmlns:a16="http://schemas.microsoft.com/office/drawing/2014/main" id="{E7E67B7A-9219-9E31-755F-458F46FD20E2}"/>
              </a:ext>
            </a:extLst>
          </p:cNvPr>
          <p:cNvSpPr txBox="1">
            <a:spLocks/>
          </p:cNvSpPr>
          <p:nvPr/>
        </p:nvSpPr>
        <p:spPr>
          <a:xfrm>
            <a:off x="6897362" y="6414908"/>
            <a:ext cx="4226220" cy="24800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a:t>Unleashing the Power of Data &amp; AI to Drive Business Value and Innovation by Fatih Nayebi</a:t>
            </a:r>
            <a:endParaRPr lang="en-US" sz="800" dirty="0"/>
          </a:p>
        </p:txBody>
      </p:sp>
      <p:sp>
        <p:nvSpPr>
          <p:cNvPr id="13" name="Text Placeholder 2">
            <a:extLst>
              <a:ext uri="{FF2B5EF4-FFF2-40B4-BE49-F238E27FC236}">
                <a16:creationId xmlns:a16="http://schemas.microsoft.com/office/drawing/2014/main" id="{E0370560-FC0B-77FA-37A0-1FAD1914D77E}"/>
              </a:ext>
            </a:extLst>
          </p:cNvPr>
          <p:cNvSpPr txBox="1">
            <a:spLocks/>
          </p:cNvSpPr>
          <p:nvPr/>
        </p:nvSpPr>
        <p:spPr>
          <a:xfrm>
            <a:off x="6897358" y="2755198"/>
            <a:ext cx="4705765" cy="96001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en-US" sz="2400" dirty="0"/>
              <a:t>Foster an Innovation Culture</a:t>
            </a:r>
          </a:p>
        </p:txBody>
      </p:sp>
      <p:pic>
        <p:nvPicPr>
          <p:cNvPr id="15" name="Graphic 14" descr="Warning with solid fill">
            <a:extLst>
              <a:ext uri="{FF2B5EF4-FFF2-40B4-BE49-F238E27FC236}">
                <a16:creationId xmlns:a16="http://schemas.microsoft.com/office/drawing/2014/main" id="{E3FD99F1-8FEE-BC48-355C-6473C7E60C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28408" y="5551330"/>
            <a:ext cx="720000" cy="720000"/>
          </a:xfrm>
          <a:prstGeom prst="rect">
            <a:avLst/>
          </a:prstGeom>
        </p:spPr>
      </p:pic>
      <p:pic>
        <p:nvPicPr>
          <p:cNvPr id="16" name="Graphic 15" descr="Thumbs Down with solid fill">
            <a:extLst>
              <a:ext uri="{FF2B5EF4-FFF2-40B4-BE49-F238E27FC236}">
                <a16:creationId xmlns:a16="http://schemas.microsoft.com/office/drawing/2014/main" id="{BDF752C9-5552-845E-97BE-D977ACCA41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28408" y="4782294"/>
            <a:ext cx="720000" cy="720000"/>
          </a:xfrm>
          <a:prstGeom prst="rect">
            <a:avLst/>
          </a:prstGeom>
        </p:spPr>
      </p:pic>
      <p:pic>
        <p:nvPicPr>
          <p:cNvPr id="17" name="Graphic 16" descr="Crown with solid fill">
            <a:extLst>
              <a:ext uri="{FF2B5EF4-FFF2-40B4-BE49-F238E27FC236}">
                <a16:creationId xmlns:a16="http://schemas.microsoft.com/office/drawing/2014/main" id="{0391ED8D-AC31-782E-3A50-9C00F630690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29608" y="3812760"/>
            <a:ext cx="720000" cy="720000"/>
          </a:xfrm>
          <a:prstGeom prst="rect">
            <a:avLst/>
          </a:prstGeom>
        </p:spPr>
      </p:pic>
      <p:pic>
        <p:nvPicPr>
          <p:cNvPr id="18" name="Graphic 17" descr="Puzzle pieces with solid fill">
            <a:extLst>
              <a:ext uri="{FF2B5EF4-FFF2-40B4-BE49-F238E27FC236}">
                <a16:creationId xmlns:a16="http://schemas.microsoft.com/office/drawing/2014/main" id="{C18615CC-80DE-D700-9AD8-1E025FCE6DE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29608" y="2967861"/>
            <a:ext cx="720000" cy="720000"/>
          </a:xfrm>
          <a:prstGeom prst="rect">
            <a:avLst/>
          </a:prstGeom>
        </p:spPr>
      </p:pic>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4447954" y="845021"/>
            <a:ext cx="7517081" cy="2168804"/>
          </a:xfrm>
          <a:solidFill>
            <a:schemeClr val="bg1"/>
          </a:solidFill>
        </p:spPr>
        <p:txBody>
          <a:bodyPr anchor="ctr">
            <a:noAutofit/>
          </a:bodyPr>
          <a:lstStyle/>
          <a:p>
            <a:pPr marL="93663"/>
            <a:r>
              <a:rPr lang="en-US" sz="4800" dirty="0">
                <a:latin typeface="Aptos" panose="020B0004020202020204" pitchFamily="34" charset="0"/>
              </a:rPr>
              <a:t>Cultivate </a:t>
            </a:r>
            <a:r>
              <a:rPr lang="en-US" sz="4800" b="1" dirty="0">
                <a:latin typeface="Aptos SemiBold" panose="020B0004020202020204" pitchFamily="34" charset="0"/>
              </a:rPr>
              <a:t>Innovation</a:t>
            </a:r>
            <a:r>
              <a:rPr lang="en-US" sz="4800" dirty="0">
                <a:latin typeface="Aptos" panose="020B0004020202020204" pitchFamily="34" charset="0"/>
              </a:rPr>
              <a:t> and </a:t>
            </a:r>
            <a:r>
              <a:rPr lang="en-US" sz="4800" b="1" dirty="0">
                <a:latin typeface="Aptos SemiBold" panose="020B0004020202020204" pitchFamily="34" charset="0"/>
              </a:rPr>
              <a:t>Excellence</a:t>
            </a:r>
            <a:r>
              <a:rPr lang="en-US" sz="4800" dirty="0">
                <a:latin typeface="Aptos" panose="020B0004020202020204" pitchFamily="34" charset="0"/>
              </a:rPr>
              <a:t> in </a:t>
            </a:r>
            <a:r>
              <a:rPr lang="en-US" sz="4800" b="1" dirty="0">
                <a:latin typeface="Aptos SemiBold" panose="020B0004020202020204" pitchFamily="34" charset="0"/>
              </a:rPr>
              <a:t>AI Product Management</a:t>
            </a:r>
          </a:p>
        </p:txBody>
      </p:sp>
      <p:sp>
        <p:nvSpPr>
          <p:cNvPr id="19" name="Text Placeholder 2">
            <a:extLst>
              <a:ext uri="{FF2B5EF4-FFF2-40B4-BE49-F238E27FC236}">
                <a16:creationId xmlns:a16="http://schemas.microsoft.com/office/drawing/2014/main" id="{9B5329B4-5AE6-B450-1EB2-3393324BB0C3}"/>
              </a:ext>
            </a:extLst>
          </p:cNvPr>
          <p:cNvSpPr txBox="1">
            <a:spLocks/>
          </p:cNvSpPr>
          <p:nvPr/>
        </p:nvSpPr>
        <p:spPr>
          <a:xfrm>
            <a:off x="6897358" y="5428283"/>
            <a:ext cx="4705765" cy="9600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en-US" sz="2400" dirty="0"/>
              <a:t>Do not fall into </a:t>
            </a:r>
            <a:r>
              <a:rPr lang="en-US" sz="2400" dirty="0">
                <a:latin typeface="Aptos SemiBold" panose="020B0004020202020204" pitchFamily="34" charset="0"/>
              </a:rPr>
              <a:t>Rigid Agile Trap</a:t>
            </a:r>
          </a:p>
          <a:p>
            <a:endParaRPr lang="en-US" sz="2400" dirty="0"/>
          </a:p>
        </p:txBody>
      </p:sp>
      <p:sp>
        <p:nvSpPr>
          <p:cNvPr id="20" name="Text Placeholder 2">
            <a:extLst>
              <a:ext uri="{FF2B5EF4-FFF2-40B4-BE49-F238E27FC236}">
                <a16:creationId xmlns:a16="http://schemas.microsoft.com/office/drawing/2014/main" id="{9CD1A04B-ECE4-E464-5D31-B1FC4EF97BB4}"/>
              </a:ext>
            </a:extLst>
          </p:cNvPr>
          <p:cNvSpPr txBox="1">
            <a:spLocks/>
          </p:cNvSpPr>
          <p:nvPr/>
        </p:nvSpPr>
        <p:spPr>
          <a:xfrm>
            <a:off x="6897358" y="3754355"/>
            <a:ext cx="4705765" cy="9600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en-US" sz="2400" dirty="0"/>
              <a:t>Appoint a Product Leader</a:t>
            </a:r>
          </a:p>
        </p:txBody>
      </p:sp>
      <p:sp>
        <p:nvSpPr>
          <p:cNvPr id="21" name="Text Placeholder 2">
            <a:extLst>
              <a:ext uri="{FF2B5EF4-FFF2-40B4-BE49-F238E27FC236}">
                <a16:creationId xmlns:a16="http://schemas.microsoft.com/office/drawing/2014/main" id="{8C6EDF0D-0A8F-8713-BD01-8D3566D38EBD}"/>
              </a:ext>
            </a:extLst>
          </p:cNvPr>
          <p:cNvSpPr txBox="1">
            <a:spLocks/>
          </p:cNvSpPr>
          <p:nvPr/>
        </p:nvSpPr>
        <p:spPr>
          <a:xfrm>
            <a:off x="6897358" y="4591319"/>
            <a:ext cx="4705765" cy="9600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en-US" sz="2400" dirty="0"/>
              <a:t>Avoid </a:t>
            </a:r>
            <a:r>
              <a:rPr lang="en-US" sz="2400" dirty="0">
                <a:latin typeface="Aptos SemiBold" panose="020B0004020202020204" pitchFamily="34" charset="0"/>
              </a:rPr>
              <a:t>Feature Teams</a:t>
            </a:r>
            <a:endParaRPr lang="en-US" sz="2400" dirty="0"/>
          </a:p>
        </p:txBody>
      </p:sp>
    </p:spTree>
    <p:extLst>
      <p:ext uri="{BB962C8B-B14F-4D97-AF65-F5344CB8AC3E}">
        <p14:creationId xmlns:p14="http://schemas.microsoft.com/office/powerpoint/2010/main" val="353707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omputer network with many different devices&#10;&#10;Description automatically generated with medium confidence">
            <a:extLst>
              <a:ext uri="{FF2B5EF4-FFF2-40B4-BE49-F238E27FC236}">
                <a16:creationId xmlns:a16="http://schemas.microsoft.com/office/drawing/2014/main" id="{987F6E47-C3D5-28FF-5F71-0EE532403797}"/>
              </a:ext>
            </a:extLst>
          </p:cNvPr>
          <p:cNvPicPr>
            <a:picLocks noChangeAspect="1"/>
          </p:cNvPicPr>
          <p:nvPr/>
        </p:nvPicPr>
        <p:blipFill rotWithShape="1">
          <a:blip r:embed="rId3"/>
          <a:srcRect l="1677" r="2097" b="2122"/>
          <a:stretch/>
        </p:blipFill>
        <p:spPr>
          <a:xfrm>
            <a:off x="218002" y="601778"/>
            <a:ext cx="5559067" cy="5654444"/>
          </a:xfrm>
          <a:prstGeom prst="rect">
            <a:avLst/>
          </a:prstGeom>
        </p:spPr>
      </p:pic>
      <p:sp>
        <p:nvSpPr>
          <p:cNvPr id="6" name="Title 1">
            <a:extLst>
              <a:ext uri="{FF2B5EF4-FFF2-40B4-BE49-F238E27FC236}">
                <a16:creationId xmlns:a16="http://schemas.microsoft.com/office/drawing/2014/main" id="{51A3D187-153E-FCBB-924A-FE3D1582D983}"/>
              </a:ext>
            </a:extLst>
          </p:cNvPr>
          <p:cNvSpPr txBox="1">
            <a:spLocks/>
          </p:cNvSpPr>
          <p:nvPr/>
        </p:nvSpPr>
        <p:spPr>
          <a:xfrm>
            <a:off x="6096000" y="1601229"/>
            <a:ext cx="5559065" cy="29679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cap="all" spc="150" baseline="0">
                <a:solidFill>
                  <a:schemeClr val="bg1"/>
                </a:solidFill>
                <a:latin typeface="Aptos" panose="020B0004020202020204" pitchFamily="34" charset="0"/>
                <a:ea typeface="+mj-ea"/>
                <a:cs typeface="+mj-cs"/>
              </a:defRPr>
            </a:lvl1pPr>
          </a:lstStyle>
          <a:p>
            <a:r>
              <a:rPr lang="en-US" sz="4800" dirty="0"/>
              <a:t>Leverage </a:t>
            </a:r>
            <a:r>
              <a:rPr lang="en-US" sz="4800" b="1" dirty="0">
                <a:latin typeface="Aptos SemiBold" panose="020B0004020202020204" pitchFamily="34" charset="0"/>
              </a:rPr>
              <a:t>Open Source</a:t>
            </a:r>
            <a:r>
              <a:rPr lang="en-US" sz="4800" dirty="0"/>
              <a:t>, </a:t>
            </a:r>
            <a:r>
              <a:rPr lang="en-US" sz="4800" b="1" dirty="0">
                <a:latin typeface="Aptos SemiBold" panose="020B0004020202020204" pitchFamily="34" charset="0"/>
              </a:rPr>
              <a:t>Cloud</a:t>
            </a:r>
            <a:r>
              <a:rPr lang="en-US" sz="4800" dirty="0"/>
              <a:t> and </a:t>
            </a:r>
            <a:r>
              <a:rPr lang="en-US" sz="4800" b="1" dirty="0">
                <a:latin typeface="Aptos SemiBold" panose="020B0004020202020204" pitchFamily="34" charset="0"/>
              </a:rPr>
              <a:t>Managed Services</a:t>
            </a:r>
          </a:p>
        </p:txBody>
      </p:sp>
      <p:sp>
        <p:nvSpPr>
          <p:cNvPr id="7" name="Title 1">
            <a:extLst>
              <a:ext uri="{FF2B5EF4-FFF2-40B4-BE49-F238E27FC236}">
                <a16:creationId xmlns:a16="http://schemas.microsoft.com/office/drawing/2014/main" id="{85902F8A-FF26-BF4A-9EC4-C270EDE48803}"/>
              </a:ext>
            </a:extLst>
          </p:cNvPr>
          <p:cNvSpPr txBox="1">
            <a:spLocks/>
          </p:cNvSpPr>
          <p:nvPr/>
        </p:nvSpPr>
        <p:spPr>
          <a:xfrm>
            <a:off x="6096000" y="4776936"/>
            <a:ext cx="5559067" cy="959670"/>
          </a:xfrm>
          <a:prstGeom prst="rect">
            <a:avLst/>
          </a:prstGeom>
        </p:spPr>
        <p:txBody>
          <a:bodyPr vert="horz" lIns="91440" tIns="0" rIns="91440" bIns="45720" rtlCol="0">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nSpc>
                <a:spcPct val="100000"/>
              </a:lnSpc>
              <a:spcBef>
                <a:spcPts val="1000"/>
              </a:spcBef>
              <a:buFont typeface="Arial" panose="020B0604020202020204" pitchFamily="34" charset="0"/>
            </a:pPr>
            <a:r>
              <a:rPr lang="en-US" sz="2400" b="0" cap="none" spc="50" dirty="0">
                <a:solidFill>
                  <a:schemeClr val="bg1"/>
                </a:solidFill>
                <a:latin typeface="Aptos" panose="020B0004020202020204" pitchFamily="34" charset="0"/>
                <a:ea typeface="+mn-ea"/>
                <a:cs typeface="+mn-cs"/>
              </a:rPr>
              <a:t>To Enhance </a:t>
            </a:r>
            <a:r>
              <a:rPr lang="en-US" sz="2400" b="1" cap="none" spc="50" dirty="0">
                <a:solidFill>
                  <a:schemeClr val="bg1"/>
                </a:solidFill>
                <a:latin typeface="Aptos SemiBold" panose="020B0004020202020204" pitchFamily="34" charset="0"/>
                <a:ea typeface="+mn-ea"/>
                <a:cs typeface="+mn-cs"/>
              </a:rPr>
              <a:t>Scalability</a:t>
            </a:r>
            <a:r>
              <a:rPr lang="en-US" sz="2400" b="0" cap="none" spc="50" dirty="0">
                <a:solidFill>
                  <a:schemeClr val="bg1"/>
                </a:solidFill>
                <a:latin typeface="Aptos" panose="020B0004020202020204" pitchFamily="34" charset="0"/>
                <a:ea typeface="+mn-ea"/>
                <a:cs typeface="+mn-cs"/>
              </a:rPr>
              <a:t> and </a:t>
            </a:r>
            <a:br>
              <a:rPr lang="en-US" sz="2400" cap="none" spc="50" dirty="0">
                <a:solidFill>
                  <a:schemeClr val="bg1"/>
                </a:solidFill>
                <a:latin typeface="Aptos" panose="020B0004020202020204" pitchFamily="34" charset="0"/>
                <a:ea typeface="+mn-ea"/>
                <a:cs typeface="+mn-cs"/>
              </a:rPr>
            </a:br>
            <a:r>
              <a:rPr lang="en-US" sz="2400" b="1" cap="none" spc="50" dirty="0">
                <a:solidFill>
                  <a:schemeClr val="bg1"/>
                </a:solidFill>
                <a:latin typeface="Aptos SemiBold" panose="020B0004020202020204" pitchFamily="34" charset="0"/>
                <a:ea typeface="+mn-ea"/>
                <a:cs typeface="+mn-cs"/>
              </a:rPr>
              <a:t>Reduce Initial Cost</a:t>
            </a:r>
          </a:p>
        </p:txBody>
      </p:sp>
    </p:spTree>
    <p:extLst>
      <p:ext uri="{BB962C8B-B14F-4D97-AF65-F5344CB8AC3E}">
        <p14:creationId xmlns:p14="http://schemas.microsoft.com/office/powerpoint/2010/main" val="320732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7450003" y="1791504"/>
            <a:ext cx="4113843" cy="2836557"/>
          </a:xfrm>
        </p:spPr>
        <p:txBody>
          <a:bodyPr>
            <a:noAutofit/>
          </a:bodyPr>
          <a:lstStyle/>
          <a:p>
            <a:r>
              <a:rPr lang="en-US" sz="4800" dirty="0">
                <a:latin typeface="Aptos" panose="020B0004020202020204" pitchFamily="34" charset="0"/>
              </a:rPr>
              <a:t>Follow an </a:t>
            </a:r>
            <a:r>
              <a:rPr lang="en-US" sz="4800" b="1" dirty="0">
                <a:latin typeface="Aptos SemiBold" panose="020B0004020202020204" pitchFamily="34" charset="0"/>
              </a:rPr>
              <a:t>MLOps Maturity </a:t>
            </a:r>
            <a:r>
              <a:rPr lang="en-US" sz="4800" dirty="0">
                <a:latin typeface="Aptos" panose="020B0004020202020204" pitchFamily="34" charset="0"/>
              </a:rPr>
              <a:t>Model</a:t>
            </a:r>
          </a:p>
        </p:txBody>
      </p:sp>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13</a:t>
            </a:fld>
            <a:endParaRPr lang="en-US" dirty="0"/>
          </a:p>
        </p:txBody>
      </p:sp>
      <p:sp>
        <p:nvSpPr>
          <p:cNvPr id="14" name="Footer Placeholder 14">
            <a:extLst>
              <a:ext uri="{FF2B5EF4-FFF2-40B4-BE49-F238E27FC236}">
                <a16:creationId xmlns:a16="http://schemas.microsoft.com/office/drawing/2014/main" id="{3F804171-A299-2E07-6095-5372B940F5C5}"/>
              </a:ext>
            </a:extLst>
          </p:cNvPr>
          <p:cNvSpPr>
            <a:spLocks noGrp="1"/>
          </p:cNvSpPr>
          <p:nvPr>
            <p:ph type="ftr" sz="quarter" idx="11"/>
          </p:nvPr>
        </p:nvSpPr>
        <p:spPr>
          <a:xfrm>
            <a:off x="6897362" y="6414908"/>
            <a:ext cx="4226220" cy="248005"/>
          </a:xfrm>
        </p:spPr>
        <p:txBody>
          <a:bodyPr/>
          <a:lstStyle/>
          <a:p>
            <a:pPr algn="ctr"/>
            <a:r>
              <a:rPr lang="en-US" sz="800" dirty="0"/>
              <a:t>Unleashing the Power of Data &amp; AI to Drive Business Value and Innovation by Fatih Nayebi</a:t>
            </a:r>
          </a:p>
        </p:txBody>
      </p:sp>
      <p:sp>
        <p:nvSpPr>
          <p:cNvPr id="4" name="Up Arrow 3">
            <a:extLst>
              <a:ext uri="{FF2B5EF4-FFF2-40B4-BE49-F238E27FC236}">
                <a16:creationId xmlns:a16="http://schemas.microsoft.com/office/drawing/2014/main" id="{504A04F8-AEDC-45EA-A407-24D808749015}"/>
              </a:ext>
            </a:extLst>
          </p:cNvPr>
          <p:cNvSpPr/>
          <p:nvPr/>
        </p:nvSpPr>
        <p:spPr>
          <a:xfrm>
            <a:off x="473955" y="1301954"/>
            <a:ext cx="360000" cy="3815659"/>
          </a:xfrm>
          <a:prstGeom prst="up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bg1"/>
                </a:solidFill>
              </a:rPr>
              <a:t>Models in Production</a:t>
            </a:r>
          </a:p>
        </p:txBody>
      </p:sp>
      <p:sp>
        <p:nvSpPr>
          <p:cNvPr id="5" name="Up Arrow 4">
            <a:extLst>
              <a:ext uri="{FF2B5EF4-FFF2-40B4-BE49-F238E27FC236}">
                <a16:creationId xmlns:a16="http://schemas.microsoft.com/office/drawing/2014/main" id="{69A96037-B9CB-F53D-FBFC-C0F27199399D}"/>
              </a:ext>
            </a:extLst>
          </p:cNvPr>
          <p:cNvSpPr/>
          <p:nvPr/>
        </p:nvSpPr>
        <p:spPr>
          <a:xfrm rot="5400000">
            <a:off x="3497061" y="2546003"/>
            <a:ext cx="360000" cy="5622315"/>
          </a:xfrm>
          <a:prstGeom prst="up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1400" dirty="0"/>
              <a:t>MLOps Maturity</a:t>
            </a:r>
          </a:p>
        </p:txBody>
      </p:sp>
      <p:cxnSp>
        <p:nvCxnSpPr>
          <p:cNvPr id="10" name="Straight Connector 9">
            <a:extLst>
              <a:ext uri="{FF2B5EF4-FFF2-40B4-BE49-F238E27FC236}">
                <a16:creationId xmlns:a16="http://schemas.microsoft.com/office/drawing/2014/main" id="{13011382-4C8F-DCCA-8E83-E14C91CB6BD0}"/>
              </a:ext>
            </a:extLst>
          </p:cNvPr>
          <p:cNvCxnSpPr>
            <a:cxnSpLocks/>
          </p:cNvCxnSpPr>
          <p:nvPr/>
        </p:nvCxnSpPr>
        <p:spPr>
          <a:xfrm>
            <a:off x="878013" y="1301954"/>
            <a:ext cx="0" cy="3815659"/>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D8FF4C24-4E2C-E4F0-9F69-4033F9B2AB45}"/>
              </a:ext>
            </a:extLst>
          </p:cNvPr>
          <p:cNvCxnSpPr>
            <a:cxnSpLocks/>
          </p:cNvCxnSpPr>
          <p:nvPr/>
        </p:nvCxnSpPr>
        <p:spPr>
          <a:xfrm flipH="1">
            <a:off x="865903" y="5117613"/>
            <a:ext cx="5625679"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21" name="Shape 20">
            <a:extLst>
              <a:ext uri="{FF2B5EF4-FFF2-40B4-BE49-F238E27FC236}">
                <a16:creationId xmlns:a16="http://schemas.microsoft.com/office/drawing/2014/main" id="{B4AAA030-22FB-A357-BE7E-FCBFD2E52C9D}"/>
              </a:ext>
            </a:extLst>
          </p:cNvPr>
          <p:cNvSpPr/>
          <p:nvPr/>
        </p:nvSpPr>
        <p:spPr>
          <a:xfrm>
            <a:off x="1124710" y="1301954"/>
            <a:ext cx="5282093" cy="3494766"/>
          </a:xfrm>
          <a:prstGeom prst="swooshArrow">
            <a:avLst>
              <a:gd name="adj1" fmla="val 25000"/>
              <a:gd name="adj2" fmla="val 25000"/>
            </a:avLst>
          </a:prstGeom>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graphicFrame>
        <p:nvGraphicFramePr>
          <p:cNvPr id="20" name="Diagram 19">
            <a:extLst>
              <a:ext uri="{FF2B5EF4-FFF2-40B4-BE49-F238E27FC236}">
                <a16:creationId xmlns:a16="http://schemas.microsoft.com/office/drawing/2014/main" id="{12CE280B-5A1F-ACC2-B538-AF7A5EBF2F37}"/>
              </a:ext>
            </a:extLst>
          </p:cNvPr>
          <p:cNvGraphicFramePr/>
          <p:nvPr>
            <p:extLst>
              <p:ext uri="{D42A27DB-BD31-4B8C-83A1-F6EECF244321}">
                <p14:modId xmlns:p14="http://schemas.microsoft.com/office/powerpoint/2010/main" val="1807780930"/>
              </p:ext>
            </p:extLst>
          </p:nvPr>
        </p:nvGraphicFramePr>
        <p:xfrm>
          <a:off x="938851" y="1471620"/>
          <a:ext cx="5622314" cy="3675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TextBox 24">
            <a:extLst>
              <a:ext uri="{FF2B5EF4-FFF2-40B4-BE49-F238E27FC236}">
                <a16:creationId xmlns:a16="http://schemas.microsoft.com/office/drawing/2014/main" id="{22987F11-8386-C7D1-80B2-B06D51F5BD56}"/>
              </a:ext>
            </a:extLst>
          </p:cNvPr>
          <p:cNvSpPr txBox="1"/>
          <p:nvPr/>
        </p:nvSpPr>
        <p:spPr>
          <a:xfrm rot="20524495">
            <a:off x="3671881" y="2056630"/>
            <a:ext cx="1296317" cy="276999"/>
          </a:xfrm>
          <a:prstGeom prst="rect">
            <a:avLst/>
          </a:prstGeom>
          <a:noFill/>
        </p:spPr>
        <p:txBody>
          <a:bodyPr wrap="none" rtlCol="0">
            <a:spAutoFit/>
          </a:bodyPr>
          <a:lstStyle/>
          <a:p>
            <a:r>
              <a:rPr lang="en-US" sz="1200" dirty="0"/>
              <a:t>Operating Model</a:t>
            </a:r>
          </a:p>
        </p:txBody>
      </p:sp>
      <p:sp>
        <p:nvSpPr>
          <p:cNvPr id="26" name="TextBox 25">
            <a:extLst>
              <a:ext uri="{FF2B5EF4-FFF2-40B4-BE49-F238E27FC236}">
                <a16:creationId xmlns:a16="http://schemas.microsoft.com/office/drawing/2014/main" id="{EA394257-9F0B-3F12-CF4C-27E0B47DB322}"/>
              </a:ext>
            </a:extLst>
          </p:cNvPr>
          <p:cNvSpPr txBox="1"/>
          <p:nvPr/>
        </p:nvSpPr>
        <p:spPr>
          <a:xfrm>
            <a:off x="1501743" y="4364699"/>
            <a:ext cx="1029458" cy="507831"/>
          </a:xfrm>
          <a:prstGeom prst="rect">
            <a:avLst/>
          </a:prstGeom>
          <a:noFill/>
        </p:spPr>
        <p:txBody>
          <a:bodyPr wrap="square" rtlCol="0">
            <a:spAutoFit/>
          </a:bodyPr>
          <a:lstStyle/>
          <a:p>
            <a:r>
              <a:rPr lang="en-US" sz="900" dirty="0"/>
              <a:t>Establish the Experimentation Environment</a:t>
            </a:r>
          </a:p>
        </p:txBody>
      </p:sp>
      <p:sp>
        <p:nvSpPr>
          <p:cNvPr id="27" name="TextBox 26">
            <a:extLst>
              <a:ext uri="{FF2B5EF4-FFF2-40B4-BE49-F238E27FC236}">
                <a16:creationId xmlns:a16="http://schemas.microsoft.com/office/drawing/2014/main" id="{74A53044-1E4A-1647-DDDC-BB8D62A68FB0}"/>
              </a:ext>
            </a:extLst>
          </p:cNvPr>
          <p:cNvSpPr txBox="1"/>
          <p:nvPr/>
        </p:nvSpPr>
        <p:spPr>
          <a:xfrm>
            <a:off x="2464588" y="3688595"/>
            <a:ext cx="1228270" cy="507831"/>
          </a:xfrm>
          <a:prstGeom prst="rect">
            <a:avLst/>
          </a:prstGeom>
          <a:noFill/>
        </p:spPr>
        <p:txBody>
          <a:bodyPr wrap="square" rtlCol="0">
            <a:spAutoFit/>
          </a:bodyPr>
          <a:lstStyle/>
          <a:p>
            <a:r>
              <a:rPr lang="en-US" sz="900" dirty="0"/>
              <a:t>Standardize Code Repositories &amp; ML Product Deployment</a:t>
            </a:r>
          </a:p>
        </p:txBody>
      </p:sp>
      <p:sp>
        <p:nvSpPr>
          <p:cNvPr id="28" name="TextBox 27">
            <a:extLst>
              <a:ext uri="{FF2B5EF4-FFF2-40B4-BE49-F238E27FC236}">
                <a16:creationId xmlns:a16="http://schemas.microsoft.com/office/drawing/2014/main" id="{613F186D-2971-A753-C395-9D81F5DB5DEF}"/>
              </a:ext>
            </a:extLst>
          </p:cNvPr>
          <p:cNvSpPr txBox="1"/>
          <p:nvPr/>
        </p:nvSpPr>
        <p:spPr>
          <a:xfrm>
            <a:off x="3692858" y="3209783"/>
            <a:ext cx="1129515" cy="646331"/>
          </a:xfrm>
          <a:prstGeom prst="rect">
            <a:avLst/>
          </a:prstGeom>
          <a:noFill/>
        </p:spPr>
        <p:txBody>
          <a:bodyPr wrap="square" rtlCol="0">
            <a:spAutoFit/>
          </a:bodyPr>
          <a:lstStyle/>
          <a:p>
            <a:r>
              <a:rPr lang="en-US" sz="900" dirty="0"/>
              <a:t>Introduce Testing, Monitoring, and Multi-account Deployment</a:t>
            </a:r>
          </a:p>
        </p:txBody>
      </p:sp>
      <p:sp>
        <p:nvSpPr>
          <p:cNvPr id="29" name="TextBox 28">
            <a:extLst>
              <a:ext uri="{FF2B5EF4-FFF2-40B4-BE49-F238E27FC236}">
                <a16:creationId xmlns:a16="http://schemas.microsoft.com/office/drawing/2014/main" id="{CE388D83-AA5B-9368-62B2-5615DD1ACA6F}"/>
              </a:ext>
            </a:extLst>
          </p:cNvPr>
          <p:cNvSpPr txBox="1"/>
          <p:nvPr/>
        </p:nvSpPr>
        <p:spPr>
          <a:xfrm>
            <a:off x="4895321" y="2986337"/>
            <a:ext cx="1129515" cy="646331"/>
          </a:xfrm>
          <a:prstGeom prst="rect">
            <a:avLst/>
          </a:prstGeom>
          <a:noFill/>
        </p:spPr>
        <p:txBody>
          <a:bodyPr wrap="square" rtlCol="0">
            <a:spAutoFit/>
          </a:bodyPr>
          <a:lstStyle/>
          <a:p>
            <a:r>
              <a:rPr lang="en-US" sz="900" dirty="0"/>
              <a:t>Templatize and Productionize Multiple ML Products</a:t>
            </a:r>
          </a:p>
        </p:txBody>
      </p:sp>
      <p:sp>
        <p:nvSpPr>
          <p:cNvPr id="31" name="TextBox 30">
            <a:extLst>
              <a:ext uri="{FF2B5EF4-FFF2-40B4-BE49-F238E27FC236}">
                <a16:creationId xmlns:a16="http://schemas.microsoft.com/office/drawing/2014/main" id="{A6707636-3AEE-01B4-5F79-690037C35F84}"/>
              </a:ext>
            </a:extLst>
          </p:cNvPr>
          <p:cNvSpPr txBox="1"/>
          <p:nvPr/>
        </p:nvSpPr>
        <p:spPr>
          <a:xfrm>
            <a:off x="473955" y="6408325"/>
            <a:ext cx="6258105" cy="230832"/>
          </a:xfrm>
          <a:prstGeom prst="rect">
            <a:avLst/>
          </a:prstGeom>
          <a:noFill/>
        </p:spPr>
        <p:txBody>
          <a:bodyPr wrap="square">
            <a:spAutoFit/>
          </a:bodyPr>
          <a:lstStyle/>
          <a:p>
            <a:r>
              <a:rPr lang="en-US" sz="900" dirty="0"/>
              <a:t>https://</a:t>
            </a:r>
            <a:r>
              <a:rPr lang="en-US" sz="900" dirty="0" err="1"/>
              <a:t>aws.amazon.com</a:t>
            </a:r>
            <a:r>
              <a:rPr lang="en-US" sz="900" dirty="0"/>
              <a:t>/blogs/machine-learning/</a:t>
            </a:r>
            <a:r>
              <a:rPr lang="en-US" sz="900" dirty="0" err="1"/>
              <a:t>mlops</a:t>
            </a:r>
            <a:r>
              <a:rPr lang="en-US" sz="900" dirty="0"/>
              <a:t>-foundation-roadmap-for-enterprises-with-amazon-</a:t>
            </a:r>
            <a:r>
              <a:rPr lang="en-US" sz="900" dirty="0" err="1"/>
              <a:t>sagemaker</a:t>
            </a:r>
            <a:r>
              <a:rPr lang="en-US" sz="900" dirty="0"/>
              <a:t>/</a:t>
            </a:r>
          </a:p>
        </p:txBody>
      </p:sp>
    </p:spTree>
    <p:extLst>
      <p:ext uri="{BB962C8B-B14F-4D97-AF65-F5344CB8AC3E}">
        <p14:creationId xmlns:p14="http://schemas.microsoft.com/office/powerpoint/2010/main" val="132278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Graphic spid="20" grpId="0">
        <p:bldAsOne/>
      </p:bldGraphic>
      <p:bldP spid="25"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omputer network with many different devices&#10;&#10;Description automatically generated with medium confidence">
            <a:extLst>
              <a:ext uri="{FF2B5EF4-FFF2-40B4-BE49-F238E27FC236}">
                <a16:creationId xmlns:a16="http://schemas.microsoft.com/office/drawing/2014/main" id="{987F6E47-C3D5-28FF-5F71-0EE532403797}"/>
              </a:ext>
            </a:extLst>
          </p:cNvPr>
          <p:cNvPicPr>
            <a:picLocks noChangeAspect="1"/>
          </p:cNvPicPr>
          <p:nvPr/>
        </p:nvPicPr>
        <p:blipFill rotWithShape="1">
          <a:blip r:embed="rId3"/>
          <a:srcRect l="1677" r="2097" b="2122"/>
          <a:stretch/>
        </p:blipFill>
        <p:spPr>
          <a:xfrm>
            <a:off x="7068031" y="1379899"/>
            <a:ext cx="5123969" cy="5211881"/>
          </a:xfrm>
          <a:prstGeom prst="rect">
            <a:avLst/>
          </a:prstGeom>
        </p:spPr>
      </p:pic>
      <p:sp>
        <p:nvSpPr>
          <p:cNvPr id="6" name="Title 1">
            <a:extLst>
              <a:ext uri="{FF2B5EF4-FFF2-40B4-BE49-F238E27FC236}">
                <a16:creationId xmlns:a16="http://schemas.microsoft.com/office/drawing/2014/main" id="{5714E775-7207-0820-DF22-3D6DDB414558}"/>
              </a:ext>
            </a:extLst>
          </p:cNvPr>
          <p:cNvSpPr txBox="1">
            <a:spLocks/>
          </p:cNvSpPr>
          <p:nvPr/>
        </p:nvSpPr>
        <p:spPr>
          <a:xfrm>
            <a:off x="536932" y="614096"/>
            <a:ext cx="11655068" cy="76580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cap="all" spc="150" baseline="0">
                <a:solidFill>
                  <a:schemeClr val="bg1"/>
                </a:solidFill>
                <a:latin typeface="Aptos" panose="020B0004020202020204" pitchFamily="34" charset="0"/>
                <a:ea typeface="+mj-ea"/>
                <a:cs typeface="+mj-cs"/>
              </a:defRPr>
            </a:lvl1pPr>
          </a:lstStyle>
          <a:p>
            <a:r>
              <a:rPr lang="en-US" sz="4600" dirty="0"/>
              <a:t>Embrace Agile and Ethical Data &amp; AI</a:t>
            </a:r>
          </a:p>
        </p:txBody>
      </p:sp>
      <p:graphicFrame>
        <p:nvGraphicFramePr>
          <p:cNvPr id="7" name="Diagram 6">
            <a:extLst>
              <a:ext uri="{FF2B5EF4-FFF2-40B4-BE49-F238E27FC236}">
                <a16:creationId xmlns:a16="http://schemas.microsoft.com/office/drawing/2014/main" id="{EE521237-95CD-6860-0E2C-93A377227F31}"/>
              </a:ext>
            </a:extLst>
          </p:cNvPr>
          <p:cNvGraphicFramePr/>
          <p:nvPr>
            <p:extLst>
              <p:ext uri="{D42A27DB-BD31-4B8C-83A1-F6EECF244321}">
                <p14:modId xmlns:p14="http://schemas.microsoft.com/office/powerpoint/2010/main" val="508633743"/>
              </p:ext>
            </p:extLst>
          </p:nvPr>
        </p:nvGraphicFramePr>
        <p:xfrm>
          <a:off x="-73497" y="1944407"/>
          <a:ext cx="7836341" cy="42994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Graphic 7" descr="Security camera with solid fill">
            <a:extLst>
              <a:ext uri="{FF2B5EF4-FFF2-40B4-BE49-F238E27FC236}">
                <a16:creationId xmlns:a16="http://schemas.microsoft.com/office/drawing/2014/main" id="{0777A74D-0D0C-1CA4-6321-3A0F031DC31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0605" y="4768932"/>
            <a:ext cx="432000" cy="432000"/>
          </a:xfrm>
          <a:prstGeom prst="rect">
            <a:avLst/>
          </a:prstGeom>
        </p:spPr>
      </p:pic>
      <p:pic>
        <p:nvPicPr>
          <p:cNvPr id="9" name="Graphic 8" descr="Radar Chart with solid fill">
            <a:extLst>
              <a:ext uri="{FF2B5EF4-FFF2-40B4-BE49-F238E27FC236}">
                <a16:creationId xmlns:a16="http://schemas.microsoft.com/office/drawing/2014/main" id="{AF7645FD-C2F1-B658-85EF-031F9A4E450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0605" y="5551401"/>
            <a:ext cx="432000" cy="432000"/>
          </a:xfrm>
          <a:prstGeom prst="rect">
            <a:avLst/>
          </a:prstGeom>
        </p:spPr>
      </p:pic>
      <p:pic>
        <p:nvPicPr>
          <p:cNvPr id="10" name="Graphic 9" descr="Traffic cone with solid fill">
            <a:extLst>
              <a:ext uri="{FF2B5EF4-FFF2-40B4-BE49-F238E27FC236}">
                <a16:creationId xmlns:a16="http://schemas.microsoft.com/office/drawing/2014/main" id="{ABDDCD8C-085F-FE17-75A5-2F5F4AD9BB9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50605" y="4009948"/>
            <a:ext cx="432000" cy="432000"/>
          </a:xfrm>
          <a:prstGeom prst="rect">
            <a:avLst/>
          </a:prstGeom>
        </p:spPr>
      </p:pic>
      <p:pic>
        <p:nvPicPr>
          <p:cNvPr id="11" name="Graphic 10" descr="Books on shelf with solid fill">
            <a:extLst>
              <a:ext uri="{FF2B5EF4-FFF2-40B4-BE49-F238E27FC236}">
                <a16:creationId xmlns:a16="http://schemas.microsoft.com/office/drawing/2014/main" id="{3DA8E0EE-FF36-5B88-E7BD-2797675FCDB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3563" y="3230857"/>
            <a:ext cx="432000" cy="432000"/>
          </a:xfrm>
          <a:prstGeom prst="rect">
            <a:avLst/>
          </a:prstGeom>
        </p:spPr>
      </p:pic>
      <p:pic>
        <p:nvPicPr>
          <p:cNvPr id="12" name="Graphic 11" descr="Chess pieces with solid fill">
            <a:extLst>
              <a:ext uri="{FF2B5EF4-FFF2-40B4-BE49-F238E27FC236}">
                <a16:creationId xmlns:a16="http://schemas.microsoft.com/office/drawing/2014/main" id="{1B269524-955B-E296-4804-BCB58337769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0605" y="2468455"/>
            <a:ext cx="432000" cy="432000"/>
          </a:xfrm>
          <a:prstGeom prst="rect">
            <a:avLst/>
          </a:prstGeom>
        </p:spPr>
      </p:pic>
    </p:spTree>
    <p:extLst>
      <p:ext uri="{BB962C8B-B14F-4D97-AF65-F5344CB8AC3E}">
        <p14:creationId xmlns:p14="http://schemas.microsoft.com/office/powerpoint/2010/main" val="344390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15</a:t>
            </a:fld>
            <a:endParaRPr lang="en-US" dirty="0"/>
          </a:p>
        </p:txBody>
      </p:sp>
      <p:graphicFrame>
        <p:nvGraphicFramePr>
          <p:cNvPr id="14" name="Diagram 13">
            <a:extLst>
              <a:ext uri="{FF2B5EF4-FFF2-40B4-BE49-F238E27FC236}">
                <a16:creationId xmlns:a16="http://schemas.microsoft.com/office/drawing/2014/main" id="{30188968-6F9F-D388-BCB5-E9E29CB1D3B8}"/>
              </a:ext>
            </a:extLst>
          </p:cNvPr>
          <p:cNvGraphicFramePr/>
          <p:nvPr>
            <p:extLst>
              <p:ext uri="{D42A27DB-BD31-4B8C-83A1-F6EECF244321}">
                <p14:modId xmlns:p14="http://schemas.microsoft.com/office/powerpoint/2010/main" val="3046062774"/>
              </p:ext>
            </p:extLst>
          </p:nvPr>
        </p:nvGraphicFramePr>
        <p:xfrm>
          <a:off x="5487406" y="667633"/>
          <a:ext cx="6279688" cy="5522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14">
            <a:extLst>
              <a:ext uri="{FF2B5EF4-FFF2-40B4-BE49-F238E27FC236}">
                <a16:creationId xmlns:a16="http://schemas.microsoft.com/office/drawing/2014/main" id="{CF24A669-44D9-2D8A-AD24-25F672BF2F00}"/>
              </a:ext>
            </a:extLst>
          </p:cNvPr>
          <p:cNvSpPr>
            <a:spLocks noGrp="1"/>
          </p:cNvSpPr>
          <p:nvPr>
            <p:ph type="ftr" sz="quarter" idx="11"/>
          </p:nvPr>
        </p:nvSpPr>
        <p:spPr>
          <a:xfrm>
            <a:off x="6897362" y="6414908"/>
            <a:ext cx="4226220" cy="248005"/>
          </a:xfrm>
        </p:spPr>
        <p:txBody>
          <a:bodyPr/>
          <a:lstStyle/>
          <a:p>
            <a:pPr algn="ctr"/>
            <a:r>
              <a:rPr lang="en-US" sz="800" dirty="0"/>
              <a:t>Unleashing the Power of Data &amp; AI to Drive Business Value and Innovation by Fatih Nayebi</a:t>
            </a:r>
          </a:p>
        </p:txBody>
      </p:sp>
      <p:sp>
        <p:nvSpPr>
          <p:cNvPr id="4" name="TextBox 3">
            <a:extLst>
              <a:ext uri="{FF2B5EF4-FFF2-40B4-BE49-F238E27FC236}">
                <a16:creationId xmlns:a16="http://schemas.microsoft.com/office/drawing/2014/main" id="{89FDA82C-F852-E081-C7F1-DA6CC6DD5196}"/>
              </a:ext>
            </a:extLst>
          </p:cNvPr>
          <p:cNvSpPr txBox="1"/>
          <p:nvPr/>
        </p:nvSpPr>
        <p:spPr>
          <a:xfrm>
            <a:off x="7599564" y="3198167"/>
            <a:ext cx="1925527" cy="461665"/>
          </a:xfrm>
          <a:prstGeom prst="rect">
            <a:avLst/>
          </a:prstGeom>
          <a:noFill/>
        </p:spPr>
        <p:txBody>
          <a:bodyPr wrap="none" rtlCol="0">
            <a:spAutoFit/>
          </a:bodyPr>
          <a:lstStyle/>
          <a:p>
            <a:r>
              <a:rPr lang="en-US" sz="2400" i="1" dirty="0">
                <a:latin typeface="Aptos Light" panose="020B0004020202020204" pitchFamily="34" charset="0"/>
              </a:rPr>
              <a:t>Vicious Cycle</a:t>
            </a:r>
          </a:p>
        </p:txBody>
      </p:sp>
      <p:sp>
        <p:nvSpPr>
          <p:cNvPr id="7" name="Title 1">
            <a:extLst>
              <a:ext uri="{FF2B5EF4-FFF2-40B4-BE49-F238E27FC236}">
                <a16:creationId xmlns:a16="http://schemas.microsoft.com/office/drawing/2014/main" id="{2F1AD1DB-6F7C-FB67-9245-B358CE51BC17}"/>
              </a:ext>
            </a:extLst>
          </p:cNvPr>
          <p:cNvSpPr>
            <a:spLocks noGrp="1"/>
          </p:cNvSpPr>
          <p:nvPr>
            <p:ph type="title"/>
          </p:nvPr>
        </p:nvSpPr>
        <p:spPr>
          <a:xfrm>
            <a:off x="607221" y="1018859"/>
            <a:ext cx="4170669" cy="4820280"/>
          </a:xfrm>
        </p:spPr>
        <p:txBody>
          <a:bodyPr anchor="ctr">
            <a:normAutofit/>
          </a:bodyPr>
          <a:lstStyle/>
          <a:p>
            <a:r>
              <a:rPr lang="en-US" sz="4800" dirty="0">
                <a:latin typeface="Aptos" panose="020B0004020202020204" pitchFamily="34" charset="0"/>
              </a:rPr>
              <a:t>Beware of </a:t>
            </a:r>
            <a:r>
              <a:rPr lang="en-US" sz="4800" b="1" dirty="0">
                <a:latin typeface="Aptos SemiBold" panose="020B0004020202020204" pitchFamily="34" charset="0"/>
              </a:rPr>
              <a:t>Flywheel </a:t>
            </a:r>
            <a:br>
              <a:rPr lang="en-US" sz="4800" b="1" dirty="0">
                <a:latin typeface="Aptos SemiBold" panose="020B0004020202020204" pitchFamily="34" charset="0"/>
              </a:rPr>
            </a:br>
            <a:r>
              <a:rPr lang="en-US" sz="4800" b="1" dirty="0">
                <a:latin typeface="Aptos SemiBold" panose="020B0004020202020204" pitchFamily="34" charset="0"/>
              </a:rPr>
              <a:t>Effect </a:t>
            </a:r>
            <a:r>
              <a:rPr lang="en-US" sz="4800" dirty="0">
                <a:latin typeface="Aptos" panose="020B0004020202020204" pitchFamily="34" charset="0"/>
              </a:rPr>
              <a:t>&amp; Establish a </a:t>
            </a:r>
            <a:r>
              <a:rPr lang="en-US" sz="4800" b="1" dirty="0">
                <a:latin typeface="Aptos SemiBold" panose="020B0004020202020204" pitchFamily="34" charset="0"/>
              </a:rPr>
              <a:t>Feedback Loop</a:t>
            </a:r>
          </a:p>
        </p:txBody>
      </p:sp>
    </p:spTree>
    <p:extLst>
      <p:ext uri="{BB962C8B-B14F-4D97-AF65-F5344CB8AC3E}">
        <p14:creationId xmlns:p14="http://schemas.microsoft.com/office/powerpoint/2010/main" val="168783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16</a:t>
            </a:fld>
            <a:endParaRPr lang="en-US" dirty="0"/>
          </a:p>
        </p:txBody>
      </p:sp>
      <p:graphicFrame>
        <p:nvGraphicFramePr>
          <p:cNvPr id="14" name="Diagram 13">
            <a:extLst>
              <a:ext uri="{FF2B5EF4-FFF2-40B4-BE49-F238E27FC236}">
                <a16:creationId xmlns:a16="http://schemas.microsoft.com/office/drawing/2014/main" id="{30188968-6F9F-D388-BCB5-E9E29CB1D3B8}"/>
              </a:ext>
            </a:extLst>
          </p:cNvPr>
          <p:cNvGraphicFramePr/>
          <p:nvPr>
            <p:extLst>
              <p:ext uri="{D42A27DB-BD31-4B8C-83A1-F6EECF244321}">
                <p14:modId xmlns:p14="http://schemas.microsoft.com/office/powerpoint/2010/main" val="3853000955"/>
              </p:ext>
            </p:extLst>
          </p:nvPr>
        </p:nvGraphicFramePr>
        <p:xfrm>
          <a:off x="5487406" y="667633"/>
          <a:ext cx="6279688" cy="5522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14">
            <a:extLst>
              <a:ext uri="{FF2B5EF4-FFF2-40B4-BE49-F238E27FC236}">
                <a16:creationId xmlns:a16="http://schemas.microsoft.com/office/drawing/2014/main" id="{CF24A669-44D9-2D8A-AD24-25F672BF2F00}"/>
              </a:ext>
            </a:extLst>
          </p:cNvPr>
          <p:cNvSpPr>
            <a:spLocks noGrp="1"/>
          </p:cNvSpPr>
          <p:nvPr>
            <p:ph type="ftr" sz="quarter" idx="11"/>
          </p:nvPr>
        </p:nvSpPr>
        <p:spPr>
          <a:xfrm>
            <a:off x="6897362" y="6414908"/>
            <a:ext cx="4226220" cy="248005"/>
          </a:xfrm>
        </p:spPr>
        <p:txBody>
          <a:bodyPr/>
          <a:lstStyle/>
          <a:p>
            <a:pPr algn="ctr"/>
            <a:r>
              <a:rPr lang="en-US" sz="800" dirty="0"/>
              <a:t>Unleashing the Power of Data &amp; AI to Drive Business Value and Innovation by Fatih Nayebi</a:t>
            </a:r>
          </a:p>
        </p:txBody>
      </p:sp>
      <p:sp>
        <p:nvSpPr>
          <p:cNvPr id="4" name="TextBox 3">
            <a:extLst>
              <a:ext uri="{FF2B5EF4-FFF2-40B4-BE49-F238E27FC236}">
                <a16:creationId xmlns:a16="http://schemas.microsoft.com/office/drawing/2014/main" id="{89FDA82C-F852-E081-C7F1-DA6CC6DD5196}"/>
              </a:ext>
            </a:extLst>
          </p:cNvPr>
          <p:cNvSpPr txBox="1"/>
          <p:nvPr/>
        </p:nvSpPr>
        <p:spPr>
          <a:xfrm>
            <a:off x="7599564" y="3198167"/>
            <a:ext cx="2055371" cy="461665"/>
          </a:xfrm>
          <a:prstGeom prst="rect">
            <a:avLst/>
          </a:prstGeom>
          <a:noFill/>
        </p:spPr>
        <p:txBody>
          <a:bodyPr wrap="none" rtlCol="0">
            <a:spAutoFit/>
          </a:bodyPr>
          <a:lstStyle/>
          <a:p>
            <a:r>
              <a:rPr lang="en-US" sz="2400" i="1" dirty="0">
                <a:latin typeface="Aptos Light" panose="020B0004020202020204" pitchFamily="34" charset="0"/>
              </a:rPr>
              <a:t>Virtuous Cycle</a:t>
            </a:r>
          </a:p>
        </p:txBody>
      </p:sp>
      <p:sp>
        <p:nvSpPr>
          <p:cNvPr id="7" name="Title 1">
            <a:extLst>
              <a:ext uri="{FF2B5EF4-FFF2-40B4-BE49-F238E27FC236}">
                <a16:creationId xmlns:a16="http://schemas.microsoft.com/office/drawing/2014/main" id="{2F1AD1DB-6F7C-FB67-9245-B358CE51BC17}"/>
              </a:ext>
            </a:extLst>
          </p:cNvPr>
          <p:cNvSpPr>
            <a:spLocks noGrp="1"/>
          </p:cNvSpPr>
          <p:nvPr>
            <p:ph type="title"/>
          </p:nvPr>
        </p:nvSpPr>
        <p:spPr>
          <a:xfrm>
            <a:off x="607221" y="1018859"/>
            <a:ext cx="4170669" cy="4820280"/>
          </a:xfrm>
        </p:spPr>
        <p:txBody>
          <a:bodyPr anchor="ctr">
            <a:normAutofit/>
          </a:bodyPr>
          <a:lstStyle/>
          <a:p>
            <a:r>
              <a:rPr lang="en-US" sz="4800" dirty="0">
                <a:latin typeface="Aptos" panose="020B0004020202020204" pitchFamily="34" charset="0"/>
              </a:rPr>
              <a:t>Beware of </a:t>
            </a:r>
            <a:r>
              <a:rPr lang="en-US" sz="4800" b="1" dirty="0">
                <a:latin typeface="Aptos SemiBold" panose="020B0004020202020204" pitchFamily="34" charset="0"/>
              </a:rPr>
              <a:t>Flywheel </a:t>
            </a:r>
            <a:br>
              <a:rPr lang="en-US" sz="4800" b="1" dirty="0">
                <a:latin typeface="Aptos SemiBold" panose="020B0004020202020204" pitchFamily="34" charset="0"/>
              </a:rPr>
            </a:br>
            <a:r>
              <a:rPr lang="en-US" sz="4800" b="1" dirty="0">
                <a:latin typeface="Aptos SemiBold" panose="020B0004020202020204" pitchFamily="34" charset="0"/>
              </a:rPr>
              <a:t>Effect </a:t>
            </a:r>
            <a:r>
              <a:rPr lang="en-US" sz="4800" dirty="0">
                <a:latin typeface="Aptos" panose="020B0004020202020204" pitchFamily="34" charset="0"/>
              </a:rPr>
              <a:t>&amp; Establish a </a:t>
            </a:r>
            <a:r>
              <a:rPr lang="en-US" sz="4800" b="1" dirty="0">
                <a:latin typeface="Aptos SemiBold" panose="020B0004020202020204" pitchFamily="34" charset="0"/>
              </a:rPr>
              <a:t>Feedback Loop</a:t>
            </a:r>
          </a:p>
        </p:txBody>
      </p:sp>
    </p:spTree>
    <p:extLst>
      <p:ext uri="{BB962C8B-B14F-4D97-AF65-F5344CB8AC3E}">
        <p14:creationId xmlns:p14="http://schemas.microsoft.com/office/powerpoint/2010/main" val="64424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159405" y="1676150"/>
            <a:ext cx="5001180" cy="1524735"/>
          </a:xfrm>
        </p:spPr>
        <p:txBody>
          <a:bodyPr/>
          <a:lstStyle/>
          <a:p>
            <a:pPr algn="ctr"/>
            <a:r>
              <a:rPr lang="en-US" sz="6600" dirty="0">
                <a:solidFill>
                  <a:srgbClr val="FFFFFF"/>
                </a:solidFill>
              </a:rPr>
              <a:t>THANK YOU!</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05235" y="3200885"/>
            <a:ext cx="4909520" cy="862629"/>
          </a:xfrm>
        </p:spPr>
        <p:txBody>
          <a:bodyPr>
            <a:noAutofit/>
          </a:bodyPr>
          <a:lstStyle/>
          <a:p>
            <a:pPr algn="ctr"/>
            <a:r>
              <a:rPr lang="en-US" sz="2500" dirty="0">
                <a:solidFill>
                  <a:srgbClr val="FFFFFF"/>
                </a:solidFill>
              </a:rPr>
              <a:t>Let’s keep the conversation going</a:t>
            </a:r>
          </a:p>
        </p:txBody>
      </p:sp>
      <p:sp>
        <p:nvSpPr>
          <p:cNvPr id="8" name="TextBox 7">
            <a:extLst>
              <a:ext uri="{FF2B5EF4-FFF2-40B4-BE49-F238E27FC236}">
                <a16:creationId xmlns:a16="http://schemas.microsoft.com/office/drawing/2014/main" id="{93736593-B966-C9B0-F121-3879CF656099}"/>
              </a:ext>
            </a:extLst>
          </p:cNvPr>
          <p:cNvSpPr txBox="1"/>
          <p:nvPr/>
        </p:nvSpPr>
        <p:spPr>
          <a:xfrm>
            <a:off x="5184295" y="5003474"/>
            <a:ext cx="2951399" cy="584775"/>
          </a:xfrm>
          <a:prstGeom prst="rect">
            <a:avLst/>
          </a:prstGeom>
          <a:noFill/>
        </p:spPr>
        <p:txBody>
          <a:bodyPr wrap="square">
            <a:spAutoFit/>
          </a:bodyPr>
          <a:lstStyle/>
          <a:p>
            <a:pPr algn="r"/>
            <a:r>
              <a:rPr lang="en-CA" sz="1600" i="1" u="none" strike="noStrike" dirty="0">
                <a:solidFill>
                  <a:srgbClr val="FFFFFF"/>
                </a:solidFill>
                <a:effectLst/>
                <a:latin typeface="Aptos Light" panose="020B0004020202020204" pitchFamily="34" charset="0"/>
              </a:rPr>
              <a:t>“</a:t>
            </a:r>
            <a:r>
              <a:rPr lang="en-CA" sz="1600" i="1" u="none" strike="noStrike" dirty="0" err="1">
                <a:solidFill>
                  <a:srgbClr val="FFFFFF"/>
                </a:solidFill>
                <a:effectLst/>
                <a:latin typeface="Aptos Light" panose="020B0004020202020204" pitchFamily="34" charset="0"/>
              </a:rPr>
              <a:t>ChatGPT</a:t>
            </a:r>
            <a:r>
              <a:rPr lang="en-CA" sz="1600" i="1" u="none" strike="noStrike" dirty="0">
                <a:solidFill>
                  <a:srgbClr val="FFFFFF"/>
                </a:solidFill>
                <a:effectLst/>
                <a:latin typeface="Aptos Light" panose="020B0004020202020204" pitchFamily="34" charset="0"/>
              </a:rPr>
              <a:t> is not your AI strategy” </a:t>
            </a:r>
          </a:p>
          <a:p>
            <a:pPr algn="r"/>
            <a:r>
              <a:rPr lang="en-CA" sz="1600" i="1" dirty="0">
                <a:solidFill>
                  <a:srgbClr val="FFFFFF"/>
                </a:solidFill>
                <a:latin typeface="Aptos Light" panose="020B0004020202020204" pitchFamily="34" charset="0"/>
              </a:rPr>
              <a:t>- Brian Evergreen</a:t>
            </a:r>
            <a:endParaRPr lang="en-CA" sz="1600" i="1" u="none" strike="noStrike" dirty="0">
              <a:solidFill>
                <a:srgbClr val="FFFFFF"/>
              </a:solidFill>
              <a:effectLst/>
              <a:latin typeface="Aptos Light" panose="020B0004020202020204" pitchFamily="34" charset="0"/>
            </a:endParaRPr>
          </a:p>
        </p:txBody>
      </p:sp>
    </p:spTree>
    <p:extLst>
      <p:ext uri="{BB962C8B-B14F-4D97-AF65-F5344CB8AC3E}">
        <p14:creationId xmlns:p14="http://schemas.microsoft.com/office/powerpoint/2010/main" val="196978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141414"/>
        </a:solidFill>
        <a:effectLst/>
      </p:bgPr>
    </p:bg>
    <p:spTree>
      <p:nvGrpSpPr>
        <p:cNvPr id="1" name=""/>
        <p:cNvGrpSpPr/>
        <p:nvPr/>
      </p:nvGrpSpPr>
      <p:grpSpPr>
        <a:xfrm>
          <a:off x="0" y="0"/>
          <a:ext cx="0" cy="0"/>
          <a:chOff x="0" y="0"/>
          <a:chExt cx="0" cy="0"/>
        </a:xfrm>
      </p:grpSpPr>
      <p:sp>
        <p:nvSpPr>
          <p:cNvPr id="450" name="Rectangle 449">
            <a:extLst>
              <a:ext uri="{FF2B5EF4-FFF2-40B4-BE49-F238E27FC236}">
                <a16:creationId xmlns:a16="http://schemas.microsoft.com/office/drawing/2014/main" id="{7222DC3E-84DE-B594-F603-BAD417D80A12}"/>
              </a:ext>
            </a:extLst>
          </p:cNvPr>
          <p:cNvSpPr/>
          <p:nvPr/>
        </p:nvSpPr>
        <p:spPr>
          <a:xfrm>
            <a:off x="5546956" y="0"/>
            <a:ext cx="6645044" cy="6858000"/>
          </a:xfrm>
          <a:prstGeom prst="rect">
            <a:avLst/>
          </a:prstGeom>
          <a:gradFill flip="none" rotWithShape="1">
            <a:gsLst>
              <a:gs pos="16000">
                <a:srgbClr val="141414"/>
              </a:gs>
              <a:gs pos="42000">
                <a:schemeClr val="tx1"/>
              </a:gs>
              <a:gs pos="72000">
                <a:schemeClr val="tx1"/>
              </a:gs>
              <a:gs pos="100000">
                <a:schemeClr val="tx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40BFAE9-2902-6F30-AB9C-060149686145}"/>
              </a:ext>
            </a:extLst>
          </p:cNvPr>
          <p:cNvSpPr txBox="1"/>
          <p:nvPr/>
        </p:nvSpPr>
        <p:spPr>
          <a:xfrm>
            <a:off x="5806800" y="3190118"/>
            <a:ext cx="5107131" cy="461665"/>
          </a:xfrm>
          <a:prstGeom prst="rect">
            <a:avLst/>
          </a:prstGeom>
          <a:noFill/>
        </p:spPr>
        <p:txBody>
          <a:bodyPr wrap="square" rtlCol="0">
            <a:spAutoFit/>
          </a:bodyPr>
          <a:lstStyle/>
          <a:p>
            <a:r>
              <a:rPr lang="en-US" sz="2400" dirty="0">
                <a:solidFill>
                  <a:srgbClr val="FFFFFF"/>
                </a:solidFill>
                <a:latin typeface="Aptos" panose="020B0004020202020204" pitchFamily="34" charset="0"/>
              </a:rPr>
              <a:t>Vice President, Data &amp; AI at</a:t>
            </a:r>
          </a:p>
        </p:txBody>
      </p:sp>
      <p:pic>
        <p:nvPicPr>
          <p:cNvPr id="473" name="Picture 472" descr="A black and white logo&#10;&#10;Description automatically generated">
            <a:extLst>
              <a:ext uri="{FF2B5EF4-FFF2-40B4-BE49-F238E27FC236}">
                <a16:creationId xmlns:a16="http://schemas.microsoft.com/office/drawing/2014/main" id="{8F9F6121-C880-30F8-3F6C-613628CC0382}"/>
              </a:ext>
            </a:extLst>
          </p:cNvPr>
          <p:cNvPicPr>
            <a:picLocks noChangeAspect="1"/>
          </p:cNvPicPr>
          <p:nvPr/>
        </p:nvPicPr>
        <p:blipFill>
          <a:blip r:embed="rId3"/>
          <a:stretch>
            <a:fillRect/>
          </a:stretch>
        </p:blipFill>
        <p:spPr>
          <a:xfrm>
            <a:off x="9475006" y="3085942"/>
            <a:ext cx="1536476" cy="704362"/>
          </a:xfrm>
          <a:prstGeom prst="rect">
            <a:avLst/>
          </a:prstGeom>
          <a:noFill/>
        </p:spPr>
      </p:pic>
      <p:sp>
        <p:nvSpPr>
          <p:cNvPr id="475" name="TextBox 474">
            <a:extLst>
              <a:ext uri="{FF2B5EF4-FFF2-40B4-BE49-F238E27FC236}">
                <a16:creationId xmlns:a16="http://schemas.microsoft.com/office/drawing/2014/main" id="{CE3F82FE-7FF3-1DE0-1449-26A27F445964}"/>
              </a:ext>
            </a:extLst>
          </p:cNvPr>
          <p:cNvSpPr txBox="1"/>
          <p:nvPr/>
        </p:nvSpPr>
        <p:spPr>
          <a:xfrm>
            <a:off x="5806800" y="3922470"/>
            <a:ext cx="2822485" cy="461665"/>
          </a:xfrm>
          <a:prstGeom prst="rect">
            <a:avLst/>
          </a:prstGeom>
          <a:noFill/>
        </p:spPr>
        <p:txBody>
          <a:bodyPr wrap="square">
            <a:spAutoFit/>
          </a:bodyPr>
          <a:lstStyle/>
          <a:p>
            <a:r>
              <a:rPr lang="en-US" sz="2400" dirty="0">
                <a:solidFill>
                  <a:srgbClr val="FFFFFF"/>
                </a:solidFill>
                <a:latin typeface="Aptos" panose="020B0004020202020204" pitchFamily="34" charset="0"/>
              </a:rPr>
              <a:t>Faculty Lecturer at</a:t>
            </a:r>
          </a:p>
        </p:txBody>
      </p:sp>
      <p:pic>
        <p:nvPicPr>
          <p:cNvPr id="477" name="Picture 476" descr="A white text on a black background&#10;&#10;Description automatically generated">
            <a:extLst>
              <a:ext uri="{FF2B5EF4-FFF2-40B4-BE49-F238E27FC236}">
                <a16:creationId xmlns:a16="http://schemas.microsoft.com/office/drawing/2014/main" id="{1E0505B1-6337-0C39-E4E4-9B5EFFF6A4A2}"/>
              </a:ext>
            </a:extLst>
          </p:cNvPr>
          <p:cNvPicPr>
            <a:picLocks noChangeAspect="1"/>
          </p:cNvPicPr>
          <p:nvPr/>
        </p:nvPicPr>
        <p:blipFill rotWithShape="1">
          <a:blip r:embed="rId4"/>
          <a:srcRect t="29397" b="32818"/>
          <a:stretch/>
        </p:blipFill>
        <p:spPr>
          <a:xfrm>
            <a:off x="9413454" y="3962432"/>
            <a:ext cx="1536476" cy="365772"/>
          </a:xfrm>
          <a:prstGeom prst="rect">
            <a:avLst/>
          </a:prstGeom>
        </p:spPr>
      </p:pic>
      <p:sp>
        <p:nvSpPr>
          <p:cNvPr id="478" name="TextBox 477">
            <a:extLst>
              <a:ext uri="{FF2B5EF4-FFF2-40B4-BE49-F238E27FC236}">
                <a16:creationId xmlns:a16="http://schemas.microsoft.com/office/drawing/2014/main" id="{D4A08F7F-F919-CE87-5AA5-2EE9A0A70860}"/>
              </a:ext>
            </a:extLst>
          </p:cNvPr>
          <p:cNvSpPr txBox="1"/>
          <p:nvPr/>
        </p:nvSpPr>
        <p:spPr>
          <a:xfrm>
            <a:off x="5806800" y="2141526"/>
            <a:ext cx="5286962" cy="830997"/>
          </a:xfrm>
          <a:prstGeom prst="rect">
            <a:avLst/>
          </a:prstGeom>
          <a:noFill/>
        </p:spPr>
        <p:txBody>
          <a:bodyPr wrap="square" rtlCol="0">
            <a:spAutoFit/>
          </a:bodyPr>
          <a:lstStyle/>
          <a:p>
            <a:r>
              <a:rPr lang="en-US" sz="4800" dirty="0">
                <a:solidFill>
                  <a:srgbClr val="FFFFFF"/>
                </a:solidFill>
                <a:latin typeface="Aptos" panose="020B0004020202020204" pitchFamily="34" charset="0"/>
              </a:rPr>
              <a:t>About Fatih Nayebi</a:t>
            </a:r>
          </a:p>
        </p:txBody>
      </p:sp>
      <p:cxnSp>
        <p:nvCxnSpPr>
          <p:cNvPr id="482" name="Straight Connector 481">
            <a:extLst>
              <a:ext uri="{FF2B5EF4-FFF2-40B4-BE49-F238E27FC236}">
                <a16:creationId xmlns:a16="http://schemas.microsoft.com/office/drawing/2014/main" id="{53663DF2-470C-0DBC-49A6-ADB4F291A4D7}"/>
              </a:ext>
            </a:extLst>
          </p:cNvPr>
          <p:cNvCxnSpPr>
            <a:cxnSpLocks/>
          </p:cNvCxnSpPr>
          <p:nvPr/>
        </p:nvCxnSpPr>
        <p:spPr>
          <a:xfrm>
            <a:off x="5879618" y="3791367"/>
            <a:ext cx="50343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1CE3DA4A-60E5-4DBF-EA30-BFD10EEA5939}"/>
              </a:ext>
              <a:ext uri="{C183D7F6-B498-43B3-948B-1728B52AA6E4}">
                <adec:decorative xmlns:adec="http://schemas.microsoft.com/office/drawing/2017/decorative" val="1"/>
              </a:ext>
            </a:extLst>
          </p:cNvPr>
          <p:cNvCxnSpPr>
            <a:cxnSpLocks/>
          </p:cNvCxnSpPr>
          <p:nvPr/>
        </p:nvCxnSpPr>
        <p:spPr>
          <a:xfrm flipV="1">
            <a:off x="5806800" y="0"/>
            <a:ext cx="6385200" cy="20403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B078CE7D-E724-9E5E-8B65-3841D1DE55AA}"/>
              </a:ext>
              <a:ext uri="{C183D7F6-B498-43B3-948B-1728B52AA6E4}">
                <adec:decorative xmlns:adec="http://schemas.microsoft.com/office/drawing/2017/decorative" val="1"/>
              </a:ext>
            </a:extLst>
          </p:cNvPr>
          <p:cNvCxnSpPr>
            <a:cxnSpLocks/>
          </p:cNvCxnSpPr>
          <p:nvPr/>
        </p:nvCxnSpPr>
        <p:spPr>
          <a:xfrm flipV="1">
            <a:off x="9337867" y="0"/>
            <a:ext cx="1392796" cy="20403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135FF3AE-B31A-CE92-B08C-77D91DFBA672}"/>
              </a:ext>
              <a:ext uri="{C183D7F6-B498-43B3-948B-1728B52AA6E4}">
                <adec:decorative xmlns:adec="http://schemas.microsoft.com/office/drawing/2017/decorative" val="1"/>
              </a:ext>
            </a:extLst>
          </p:cNvPr>
          <p:cNvCxnSpPr>
            <a:cxnSpLocks/>
          </p:cNvCxnSpPr>
          <p:nvPr/>
        </p:nvCxnSpPr>
        <p:spPr>
          <a:xfrm flipV="1">
            <a:off x="7763317" y="0"/>
            <a:ext cx="3560709" cy="20403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A black and white image of a human head with circuit board&#10;&#10;Description automatically generated">
            <a:extLst>
              <a:ext uri="{FF2B5EF4-FFF2-40B4-BE49-F238E27FC236}">
                <a16:creationId xmlns:a16="http://schemas.microsoft.com/office/drawing/2014/main" id="{6F57E70B-F55F-0856-C522-E02C147A2C73}"/>
              </a:ext>
            </a:extLst>
          </p:cNvPr>
          <p:cNvPicPr>
            <a:picLocks noChangeAspect="1"/>
          </p:cNvPicPr>
          <p:nvPr/>
        </p:nvPicPr>
        <p:blipFill rotWithShape="1">
          <a:blip r:embed="rId5"/>
          <a:srcRect l="18999" t="6975" r="13627"/>
          <a:stretch/>
        </p:blipFill>
        <p:spPr>
          <a:xfrm flipH="1">
            <a:off x="6394" y="0"/>
            <a:ext cx="4966924" cy="6858000"/>
          </a:xfrm>
          <a:prstGeom prst="rect">
            <a:avLst/>
          </a:prstGeom>
        </p:spPr>
      </p:pic>
    </p:spTree>
    <p:extLst>
      <p:ext uri="{BB962C8B-B14F-4D97-AF65-F5344CB8AC3E}">
        <p14:creationId xmlns:p14="http://schemas.microsoft.com/office/powerpoint/2010/main" val="383049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7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DBD1-DB29-D44F-FD5A-3071BB37EF37}"/>
              </a:ext>
            </a:extLst>
          </p:cNvPr>
          <p:cNvSpPr>
            <a:spLocks noGrp="1"/>
          </p:cNvSpPr>
          <p:nvPr>
            <p:ph type="ctrTitle"/>
          </p:nvPr>
        </p:nvSpPr>
        <p:spPr>
          <a:xfrm>
            <a:off x="5946628" y="1828801"/>
            <a:ext cx="5074619" cy="2609976"/>
          </a:xfrm>
          <a:solidFill>
            <a:schemeClr val="bg1"/>
          </a:solidFill>
        </p:spPr>
        <p:txBody>
          <a:bodyPr/>
          <a:lstStyle/>
          <a:p>
            <a:pPr marL="90488"/>
            <a:r>
              <a:rPr lang="en-US" sz="4800" cap="none" dirty="0"/>
              <a:t>MOST BUSINESS ARE NOT </a:t>
            </a:r>
            <a:r>
              <a:rPr lang="en-US" sz="4800" b="1" cap="none" dirty="0">
                <a:latin typeface="Aptos SemiBold" panose="020B0004020202020204" pitchFamily="34" charset="0"/>
              </a:rPr>
              <a:t>PATIENT</a:t>
            </a:r>
            <a:r>
              <a:rPr lang="en-US" sz="4800" cap="none" dirty="0"/>
              <a:t> WITH </a:t>
            </a:r>
            <a:r>
              <a:rPr lang="en-US" sz="4800" b="1" cap="none" dirty="0">
                <a:latin typeface="Aptos SemiBold" panose="020B0004020202020204" pitchFamily="34" charset="0"/>
              </a:rPr>
              <a:t>AI</a:t>
            </a:r>
          </a:p>
        </p:txBody>
      </p:sp>
      <p:sp>
        <p:nvSpPr>
          <p:cNvPr id="3" name="TextBox 2">
            <a:extLst>
              <a:ext uri="{FF2B5EF4-FFF2-40B4-BE49-F238E27FC236}">
                <a16:creationId xmlns:a16="http://schemas.microsoft.com/office/drawing/2014/main" id="{FEDB6EEF-9FA8-28A8-FAFA-E082B7C4E67E}"/>
              </a:ext>
            </a:extLst>
          </p:cNvPr>
          <p:cNvSpPr txBox="1"/>
          <p:nvPr/>
        </p:nvSpPr>
        <p:spPr>
          <a:xfrm>
            <a:off x="666120" y="5540870"/>
            <a:ext cx="2888535" cy="584775"/>
          </a:xfrm>
          <a:prstGeom prst="rect">
            <a:avLst/>
          </a:prstGeom>
          <a:noFill/>
        </p:spPr>
        <p:txBody>
          <a:bodyPr wrap="square">
            <a:spAutoFit/>
          </a:bodyPr>
          <a:lstStyle/>
          <a:p>
            <a:r>
              <a:rPr lang="en-US" sz="3200" cap="none" dirty="0">
                <a:latin typeface="Aptos" panose="020B0004020202020204" pitchFamily="34" charset="0"/>
              </a:rPr>
              <a:t>Buzz or Hype?</a:t>
            </a:r>
            <a:endParaRPr lang="en-US" sz="3200" dirty="0">
              <a:latin typeface="Aptos" panose="020B0004020202020204" pitchFamily="34" charset="0"/>
            </a:endParaRPr>
          </a:p>
        </p:txBody>
      </p:sp>
      <p:sp>
        <p:nvSpPr>
          <p:cNvPr id="6" name="Footer Placeholder 14">
            <a:extLst>
              <a:ext uri="{FF2B5EF4-FFF2-40B4-BE49-F238E27FC236}">
                <a16:creationId xmlns:a16="http://schemas.microsoft.com/office/drawing/2014/main" id="{E7A58103-EA04-8F99-F34C-6D7E2618190E}"/>
              </a:ext>
            </a:extLst>
          </p:cNvPr>
          <p:cNvSpPr txBox="1">
            <a:spLocks/>
          </p:cNvSpPr>
          <p:nvPr/>
        </p:nvSpPr>
        <p:spPr>
          <a:xfrm>
            <a:off x="6897362" y="6414908"/>
            <a:ext cx="4226220" cy="24800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lumMod val="65000"/>
                  </a:schemeClr>
                </a:solidFill>
              </a:rPr>
              <a:t>Unleashing the Power of Data &amp; AI to Drive Business Value and Innovation by Fatih Nayebi</a:t>
            </a:r>
          </a:p>
        </p:txBody>
      </p:sp>
      <p:sp>
        <p:nvSpPr>
          <p:cNvPr id="7" name="Slide Number Placeholder 5">
            <a:extLst>
              <a:ext uri="{FF2B5EF4-FFF2-40B4-BE49-F238E27FC236}">
                <a16:creationId xmlns:a16="http://schemas.microsoft.com/office/drawing/2014/main" id="{60CCE655-386C-2810-D72F-E90D65B384D2}"/>
              </a:ext>
            </a:extLst>
          </p:cNvPr>
          <p:cNvSpPr txBox="1">
            <a:spLocks/>
          </p:cNvSpPr>
          <p:nvPr/>
        </p:nvSpPr>
        <p:spPr>
          <a:xfrm>
            <a:off x="11039410" y="6396739"/>
            <a:ext cx="466825" cy="24800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DFD55-3C28-40EF-9E31-A92D2E4017FF}" type="slidenum">
              <a:rPr lang="en-US" sz="900" smtClean="0">
                <a:solidFill>
                  <a:schemeClr val="bg1">
                    <a:lumMod val="65000"/>
                  </a:schemeClr>
                </a:solidFill>
              </a:rPr>
              <a:pPr/>
              <a:t>3</a:t>
            </a:fld>
            <a:endParaRPr lang="en-US" sz="1050" dirty="0">
              <a:solidFill>
                <a:schemeClr val="bg1">
                  <a:lumMod val="65000"/>
                </a:schemeClr>
              </a:solidFill>
            </a:endParaRPr>
          </a:p>
        </p:txBody>
      </p:sp>
    </p:spTree>
    <p:extLst>
      <p:ext uri="{BB962C8B-B14F-4D97-AF65-F5344CB8AC3E}">
        <p14:creationId xmlns:p14="http://schemas.microsoft.com/office/powerpoint/2010/main" val="60879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C97BE-403B-122E-90D1-2788978A0B6F}"/>
              </a:ext>
            </a:extLst>
          </p:cNvPr>
          <p:cNvSpPr>
            <a:spLocks noGrp="1"/>
          </p:cNvSpPr>
          <p:nvPr>
            <p:ph type="ctrTitle"/>
          </p:nvPr>
        </p:nvSpPr>
        <p:spPr>
          <a:xfrm>
            <a:off x="747718" y="1845830"/>
            <a:ext cx="5348282" cy="3166337"/>
          </a:xfrm>
        </p:spPr>
        <p:txBody>
          <a:bodyPr anchor="ctr"/>
          <a:lstStyle/>
          <a:p>
            <a:r>
              <a:rPr lang="en-US" sz="4800" b="1" cap="none" dirty="0">
                <a:latin typeface="Aptos SemiBold" panose="020B0004020202020204" pitchFamily="34" charset="0"/>
              </a:rPr>
              <a:t>Quick Wins </a:t>
            </a:r>
            <a:r>
              <a:rPr lang="en-US" sz="4800" cap="none" dirty="0"/>
              <a:t>are </a:t>
            </a:r>
            <a:r>
              <a:rPr lang="en-US" sz="4800" b="1" cap="none" dirty="0">
                <a:latin typeface="Aptos SemiBold" panose="020B0004020202020204" pitchFamily="34" charset="0"/>
              </a:rPr>
              <a:t>Key</a:t>
            </a:r>
            <a:r>
              <a:rPr lang="en-US" sz="4800" cap="none" dirty="0"/>
              <a:t> to Achieve Tangible Business </a:t>
            </a:r>
            <a:r>
              <a:rPr lang="en-US" sz="4800" b="1" cap="none" dirty="0">
                <a:latin typeface="Aptos SemiBold" panose="020B0004020202020204" pitchFamily="34" charset="0"/>
              </a:rPr>
              <a:t>Benefits</a:t>
            </a:r>
            <a:r>
              <a:rPr lang="en-US" sz="4800" cap="none" dirty="0"/>
              <a:t> with </a:t>
            </a:r>
            <a:r>
              <a:rPr lang="en-US" sz="4800" b="1" cap="none" dirty="0">
                <a:latin typeface="Aptos SemiBold" panose="020B0004020202020204" pitchFamily="34" charset="0"/>
              </a:rPr>
              <a:t>AI</a:t>
            </a:r>
          </a:p>
        </p:txBody>
      </p:sp>
      <p:pic>
        <p:nvPicPr>
          <p:cNvPr id="23" name="Picture 22" descr="A hands reaching for money&#10;&#10;Description automatically generated">
            <a:extLst>
              <a:ext uri="{FF2B5EF4-FFF2-40B4-BE49-F238E27FC236}">
                <a16:creationId xmlns:a16="http://schemas.microsoft.com/office/drawing/2014/main" id="{CB2F2D3D-67AF-B4A3-30F8-FD2C153CAAFB}"/>
              </a:ext>
            </a:extLst>
          </p:cNvPr>
          <p:cNvPicPr>
            <a:picLocks noChangeAspect="1"/>
          </p:cNvPicPr>
          <p:nvPr/>
        </p:nvPicPr>
        <p:blipFill rotWithShape="1">
          <a:blip r:embed="rId3"/>
          <a:srcRect l="19323" r="18484"/>
          <a:stretch/>
        </p:blipFill>
        <p:spPr>
          <a:xfrm>
            <a:off x="7926818" y="-2"/>
            <a:ext cx="4265182" cy="6858000"/>
          </a:xfrm>
          <a:prstGeom prst="rect">
            <a:avLst/>
          </a:prstGeom>
        </p:spPr>
      </p:pic>
    </p:spTree>
    <p:extLst>
      <p:ext uri="{BB962C8B-B14F-4D97-AF65-F5344CB8AC3E}">
        <p14:creationId xmlns:p14="http://schemas.microsoft.com/office/powerpoint/2010/main" val="33469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white illustration of a human head&#10;&#10;Description automatically generated">
            <a:extLst>
              <a:ext uri="{FF2B5EF4-FFF2-40B4-BE49-F238E27FC236}">
                <a16:creationId xmlns:a16="http://schemas.microsoft.com/office/drawing/2014/main" id="{755F31A3-8B36-0C65-BBBE-0E151D86ADEB}"/>
              </a:ext>
            </a:extLst>
          </p:cNvPr>
          <p:cNvPicPr>
            <a:picLocks noChangeAspect="1"/>
          </p:cNvPicPr>
          <p:nvPr/>
        </p:nvPicPr>
        <p:blipFill rotWithShape="1">
          <a:blip r:embed="rId3"/>
          <a:srcRect l="14765" t="10288" r="14477" b="11827"/>
          <a:stretch/>
        </p:blipFill>
        <p:spPr>
          <a:xfrm>
            <a:off x="158923" y="2447063"/>
            <a:ext cx="4007350" cy="4410938"/>
          </a:xfrm>
          <a:prstGeom prst="rect">
            <a:avLst/>
          </a:prstGeom>
        </p:spPr>
      </p:pic>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5476874" y="1429128"/>
            <a:ext cx="5884027" cy="2228472"/>
          </a:xfrm>
        </p:spPr>
        <p:txBody>
          <a:bodyPr>
            <a:normAutofit/>
          </a:bodyPr>
          <a:lstStyle/>
          <a:p>
            <a:r>
              <a:rPr lang="en-US" sz="4800" b="1" dirty="0">
                <a:latin typeface="Aptos SemiBold" panose="020B0004020202020204" pitchFamily="34" charset="0"/>
              </a:rPr>
              <a:t>Find</a:t>
            </a:r>
            <a:r>
              <a:rPr lang="en-US" sz="4800" dirty="0">
                <a:latin typeface="Aptos" panose="020B0004020202020204" pitchFamily="34" charset="0"/>
              </a:rPr>
              <a:t> Real Business </a:t>
            </a:r>
            <a:r>
              <a:rPr lang="en-US" sz="4800" b="1" dirty="0">
                <a:latin typeface="Aptos SemiBold" panose="020B0004020202020204" pitchFamily="34" charset="0"/>
              </a:rPr>
              <a:t>problems</a:t>
            </a:r>
          </a:p>
        </p:txBody>
      </p:sp>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5</a:t>
            </a:fld>
            <a:endParaRPr lang="en-US" dirty="0"/>
          </a:p>
        </p:txBody>
      </p:sp>
      <p:sp>
        <p:nvSpPr>
          <p:cNvPr id="3" name="Text Placeholder 2">
            <a:extLst>
              <a:ext uri="{FF2B5EF4-FFF2-40B4-BE49-F238E27FC236}">
                <a16:creationId xmlns:a16="http://schemas.microsoft.com/office/drawing/2014/main" id="{FED19BCA-B61F-4EA6-A1FB-CCA3BD8506FB}"/>
              </a:ext>
            </a:extLst>
          </p:cNvPr>
          <p:cNvSpPr>
            <a:spLocks noGrp="1"/>
          </p:cNvSpPr>
          <p:nvPr>
            <p:ph sz="half" idx="14"/>
          </p:nvPr>
        </p:nvSpPr>
        <p:spPr>
          <a:xfrm>
            <a:off x="5476874" y="3984605"/>
            <a:ext cx="6360807" cy="462290"/>
          </a:xfrm>
        </p:spPr>
        <p:txBody>
          <a:bodyPr>
            <a:noAutofit/>
          </a:bodyPr>
          <a:lstStyle/>
          <a:p>
            <a:pPr marL="342900" indent="-342900">
              <a:buFont typeface="Arial" panose="020B0604020202020204" pitchFamily="34" charset="0"/>
              <a:buChar char="•"/>
            </a:pPr>
            <a:r>
              <a:rPr lang="en-US" sz="2400" dirty="0"/>
              <a:t>Bring your </a:t>
            </a:r>
            <a:r>
              <a:rPr lang="en-US" sz="2400" b="1" dirty="0"/>
              <a:t>Research Mindset</a:t>
            </a:r>
          </a:p>
        </p:txBody>
      </p:sp>
      <p:cxnSp>
        <p:nvCxnSpPr>
          <p:cNvPr id="23" name="Straight Connector 22">
            <a:extLst>
              <a:ext uri="{FF2B5EF4-FFF2-40B4-BE49-F238E27FC236}">
                <a16:creationId xmlns:a16="http://schemas.microsoft.com/office/drawing/2014/main" id="{D87F08D6-2CA7-4A5A-BE34-07113DCA535D}"/>
              </a:ext>
              <a:ext uri="{C183D7F6-B498-43B3-948B-1728B52AA6E4}">
                <adec:decorative xmlns:adec="http://schemas.microsoft.com/office/drawing/2017/decorative" val="1"/>
              </a:ext>
            </a:extLst>
          </p:cNvPr>
          <p:cNvCxnSpPr>
            <a:cxnSpLocks/>
          </p:cNvCxnSpPr>
          <p:nvPr userDrawn="1"/>
        </p:nvCxnSpPr>
        <p:spPr>
          <a:xfrm flipH="1" flipV="1">
            <a:off x="0" y="0"/>
            <a:ext cx="5322898" cy="1671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F5C0466-A080-FB2F-9440-A7B9C4AC8C5B}"/>
              </a:ext>
              <a:ext uri="{C183D7F6-B498-43B3-948B-1728B52AA6E4}">
                <adec:decorative xmlns:adec="http://schemas.microsoft.com/office/drawing/2017/decorative" val="1"/>
              </a:ext>
            </a:extLst>
          </p:cNvPr>
          <p:cNvCxnSpPr>
            <a:cxnSpLocks/>
          </p:cNvCxnSpPr>
          <p:nvPr/>
        </p:nvCxnSpPr>
        <p:spPr>
          <a:xfrm flipH="1">
            <a:off x="0" y="0"/>
            <a:ext cx="7284922" cy="2228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ooter Placeholder 14">
            <a:extLst>
              <a:ext uri="{FF2B5EF4-FFF2-40B4-BE49-F238E27FC236}">
                <a16:creationId xmlns:a16="http://schemas.microsoft.com/office/drawing/2014/main" id="{A07F76A4-DA53-C39E-B985-E345B135E72C}"/>
              </a:ext>
            </a:extLst>
          </p:cNvPr>
          <p:cNvSpPr>
            <a:spLocks noGrp="1"/>
          </p:cNvSpPr>
          <p:nvPr>
            <p:ph type="ftr" sz="quarter" idx="11"/>
          </p:nvPr>
        </p:nvSpPr>
        <p:spPr>
          <a:xfrm>
            <a:off x="6897362" y="6414908"/>
            <a:ext cx="4226220" cy="248005"/>
          </a:xfrm>
        </p:spPr>
        <p:txBody>
          <a:bodyPr/>
          <a:lstStyle/>
          <a:p>
            <a:pPr algn="ctr"/>
            <a:r>
              <a:rPr lang="en-US" sz="800" dirty="0">
                <a:solidFill>
                  <a:schemeClr val="bg1">
                    <a:lumMod val="65000"/>
                  </a:schemeClr>
                </a:solidFill>
              </a:rPr>
              <a:t>Unleashing the Power of Data &amp; AI to Drive Business Value and Innovation by Fatih Nayebi</a:t>
            </a:r>
          </a:p>
        </p:txBody>
      </p:sp>
      <p:sp>
        <p:nvSpPr>
          <p:cNvPr id="4" name="Text Placeholder 2">
            <a:extLst>
              <a:ext uri="{FF2B5EF4-FFF2-40B4-BE49-F238E27FC236}">
                <a16:creationId xmlns:a16="http://schemas.microsoft.com/office/drawing/2014/main" id="{8E12FD3C-BCA5-89F8-2D16-AEF08D731D11}"/>
              </a:ext>
            </a:extLst>
          </p:cNvPr>
          <p:cNvSpPr txBox="1">
            <a:spLocks/>
          </p:cNvSpPr>
          <p:nvPr/>
        </p:nvSpPr>
        <p:spPr>
          <a:xfrm>
            <a:off x="5476873" y="4624439"/>
            <a:ext cx="6360807" cy="462289"/>
          </a:xfrm>
          <a:prstGeom prst="rect">
            <a:avLst/>
          </a:prstGeom>
        </p:spPr>
        <p:txBody>
          <a:bodyPr vert="horz" lIns="91440" tIns="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spc="50" baseline="0">
                <a:solidFill>
                  <a:schemeClr val="tx1"/>
                </a:solidFill>
                <a:latin typeface="Aptos" panose="020B0004020202020204" pitchFamily="34" charset="0"/>
                <a:ea typeface="+mn-ea"/>
                <a:cs typeface="+mn-cs"/>
              </a:defRPr>
            </a:lvl1pPr>
            <a:lvl2pPr marL="283464"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Aptos" panose="020B0004020202020204" pitchFamily="34" charset="0"/>
                <a:ea typeface="+mn-ea"/>
                <a:cs typeface="+mn-cs"/>
              </a:defRPr>
            </a:lvl2pPr>
            <a:lvl3pPr marL="566928"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Aptos" panose="020B0004020202020204" pitchFamily="34" charset="0"/>
                <a:ea typeface="+mn-ea"/>
                <a:cs typeface="+mn-cs"/>
              </a:defRPr>
            </a:lvl3pPr>
            <a:lvl4pPr marL="859536"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Aptos" panose="020B0004020202020204" pitchFamily="34" charset="0"/>
                <a:ea typeface="+mn-ea"/>
                <a:cs typeface="+mn-cs"/>
              </a:defRPr>
            </a:lvl4pPr>
            <a:lvl5pPr marL="1152144"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t>Select </a:t>
            </a:r>
            <a:r>
              <a:rPr lang="en-US" sz="2400" b="1" dirty="0"/>
              <a:t>easy-to-implement</a:t>
            </a:r>
            <a:r>
              <a:rPr lang="en-US" sz="2400" dirty="0"/>
              <a:t> use cases</a:t>
            </a:r>
          </a:p>
        </p:txBody>
      </p:sp>
    </p:spTree>
    <p:extLst>
      <p:ext uri="{BB962C8B-B14F-4D97-AF65-F5344CB8AC3E}">
        <p14:creationId xmlns:p14="http://schemas.microsoft.com/office/powerpoint/2010/main" val="174286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Placeholder 46">
            <a:extLst>
              <a:ext uri="{FF2B5EF4-FFF2-40B4-BE49-F238E27FC236}">
                <a16:creationId xmlns:a16="http://schemas.microsoft.com/office/drawing/2014/main" id="{F55BC7A4-EE4B-7EFC-C325-408D66C3CBA7}"/>
              </a:ext>
            </a:extLst>
          </p:cNvPr>
          <p:cNvPicPr>
            <a:picLocks noGrp="1" noChangeAspect="1"/>
          </p:cNvPicPr>
          <p:nvPr>
            <p:ph type="pic" sz="quarter" idx="13"/>
          </p:nvPr>
        </p:nvPicPr>
        <p:blipFill>
          <a:blip r:embed="rId3"/>
          <a:srcRect l="10139" r="10139"/>
          <a:stretch/>
        </p:blipFill>
        <p:spPr>
          <a:xfrm>
            <a:off x="-28230" y="-9144"/>
            <a:ext cx="5481955" cy="6876288"/>
          </a:xfrm>
        </p:spPr>
      </p:pic>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6</a:t>
            </a:fld>
            <a:endParaRPr lang="en-US" dirty="0"/>
          </a:p>
        </p:txBody>
      </p:sp>
      <p:sp>
        <p:nvSpPr>
          <p:cNvPr id="3" name="Text Placeholder 2">
            <a:extLst>
              <a:ext uri="{FF2B5EF4-FFF2-40B4-BE49-F238E27FC236}">
                <a16:creationId xmlns:a16="http://schemas.microsoft.com/office/drawing/2014/main" id="{FED19BCA-B61F-4EA6-A1FB-CCA3BD8506FB}"/>
              </a:ext>
            </a:extLst>
          </p:cNvPr>
          <p:cNvSpPr>
            <a:spLocks noGrp="1"/>
          </p:cNvSpPr>
          <p:nvPr>
            <p:ph sz="half" idx="14"/>
          </p:nvPr>
        </p:nvSpPr>
        <p:spPr>
          <a:xfrm>
            <a:off x="5169877" y="3185262"/>
            <a:ext cx="6281225" cy="2251902"/>
          </a:xfrm>
        </p:spPr>
        <p:txBody>
          <a:bodyPr>
            <a:noAutofit/>
          </a:bodyPr>
          <a:lstStyle/>
          <a:p>
            <a:pPr marL="342900" indent="-342900">
              <a:buFont typeface="Arial" panose="020B0604020202020204" pitchFamily="34" charset="0"/>
              <a:buChar char="•"/>
            </a:pPr>
            <a:r>
              <a:rPr lang="en-US" sz="2400" b="1" dirty="0"/>
              <a:t>Extract</a:t>
            </a:r>
            <a:r>
              <a:rPr lang="en-US" sz="2400" dirty="0"/>
              <a:t> and </a:t>
            </a:r>
            <a:r>
              <a:rPr lang="en-US" sz="2400" b="1" dirty="0"/>
              <a:t>sample</a:t>
            </a:r>
            <a:r>
              <a:rPr lang="en-US" sz="2400" dirty="0"/>
              <a:t> </a:t>
            </a:r>
            <a:r>
              <a:rPr lang="en-US" sz="2400" b="1" dirty="0"/>
              <a:t>production</a:t>
            </a:r>
            <a:r>
              <a:rPr lang="en-US" sz="2400" dirty="0"/>
              <a:t> data</a:t>
            </a:r>
          </a:p>
          <a:p>
            <a:pPr marL="342900" indent="-342900">
              <a:buFont typeface="Arial" panose="020B0604020202020204" pitchFamily="34" charset="0"/>
              <a:buChar char="•"/>
            </a:pPr>
            <a:r>
              <a:rPr lang="en-US" sz="2400" dirty="0"/>
              <a:t>Leverage </a:t>
            </a:r>
            <a:r>
              <a:rPr lang="en-US" sz="2400" b="1" dirty="0"/>
              <a:t>Pre-built AI</a:t>
            </a:r>
            <a:r>
              <a:rPr lang="en-US" sz="2400" dirty="0"/>
              <a:t> models and Fully Managed Machine Learning (ML) </a:t>
            </a:r>
            <a:r>
              <a:rPr lang="en-US" sz="2400" b="1" dirty="0"/>
              <a:t>Services</a:t>
            </a:r>
            <a:r>
              <a:rPr lang="en-US" sz="2400" dirty="0"/>
              <a:t> </a:t>
            </a:r>
          </a:p>
          <a:p>
            <a:pPr marL="342900" indent="-342900">
              <a:buFont typeface="Arial" panose="020B0604020202020204" pitchFamily="34" charset="0"/>
              <a:buChar char="•"/>
            </a:pPr>
            <a:r>
              <a:rPr lang="en-US" sz="2400" dirty="0"/>
              <a:t>Build preliminary models to </a:t>
            </a:r>
            <a:r>
              <a:rPr lang="en-US" sz="2400" b="1" dirty="0"/>
              <a:t>test potential</a:t>
            </a:r>
            <a:r>
              <a:rPr lang="en-US" sz="2400" dirty="0"/>
              <a:t> and </a:t>
            </a:r>
            <a:r>
              <a:rPr lang="en-US" sz="2400" b="1" dirty="0"/>
              <a:t>feasibility</a:t>
            </a:r>
          </a:p>
        </p:txBody>
      </p:sp>
      <p:cxnSp>
        <p:nvCxnSpPr>
          <p:cNvPr id="23" name="Straight Connector 22">
            <a:extLst>
              <a:ext uri="{FF2B5EF4-FFF2-40B4-BE49-F238E27FC236}">
                <a16:creationId xmlns:a16="http://schemas.microsoft.com/office/drawing/2014/main" id="{D87F08D6-2CA7-4A5A-BE34-07113DCA535D}"/>
              </a:ext>
              <a:ext uri="{C183D7F6-B498-43B3-948B-1728B52AA6E4}">
                <adec:decorative xmlns:adec="http://schemas.microsoft.com/office/drawing/2017/decorative" val="1"/>
              </a:ext>
            </a:extLst>
          </p:cNvPr>
          <p:cNvCxnSpPr>
            <a:cxnSpLocks/>
          </p:cNvCxnSpPr>
          <p:nvPr userDrawn="1"/>
        </p:nvCxnSpPr>
        <p:spPr>
          <a:xfrm flipH="1" flipV="1">
            <a:off x="0" y="876300"/>
            <a:ext cx="5246255" cy="17098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14">
            <a:extLst>
              <a:ext uri="{FF2B5EF4-FFF2-40B4-BE49-F238E27FC236}">
                <a16:creationId xmlns:a16="http://schemas.microsoft.com/office/drawing/2014/main" id="{D7D25108-8414-6387-5F8E-04AC7D16FB75}"/>
              </a:ext>
            </a:extLst>
          </p:cNvPr>
          <p:cNvSpPr>
            <a:spLocks noGrp="1"/>
          </p:cNvSpPr>
          <p:nvPr>
            <p:ph type="ftr" sz="quarter" idx="11"/>
          </p:nvPr>
        </p:nvSpPr>
        <p:spPr>
          <a:xfrm>
            <a:off x="6897362" y="6414908"/>
            <a:ext cx="4226220" cy="248005"/>
          </a:xfrm>
        </p:spPr>
        <p:txBody>
          <a:bodyPr/>
          <a:lstStyle/>
          <a:p>
            <a:pPr algn="ctr"/>
            <a:r>
              <a:rPr lang="en-US" sz="800" dirty="0"/>
              <a:t>Unleashing the Power of Data &amp; AI to Drive Business Value and Innovation by Fatih Nayebi</a:t>
            </a:r>
          </a:p>
        </p:txBody>
      </p:sp>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5153318" y="1995238"/>
            <a:ext cx="5884027" cy="1204912"/>
          </a:xfrm>
          <a:solidFill>
            <a:schemeClr val="bg1"/>
          </a:solidFill>
        </p:spPr>
        <p:txBody>
          <a:bodyPr anchor="ctr">
            <a:normAutofit/>
          </a:bodyPr>
          <a:lstStyle/>
          <a:p>
            <a:r>
              <a:rPr lang="en-US" sz="4800" b="1" dirty="0">
                <a:latin typeface="Aptos SemiBold" panose="020B0004020202020204" pitchFamily="34" charset="0"/>
              </a:rPr>
              <a:t>Experiment</a:t>
            </a:r>
            <a:r>
              <a:rPr lang="en-US" sz="4800" dirty="0">
                <a:latin typeface="Aptos" panose="020B0004020202020204" pitchFamily="34" charset="0"/>
              </a:rPr>
              <a:t> First</a:t>
            </a:r>
          </a:p>
        </p:txBody>
      </p:sp>
    </p:spTree>
    <p:extLst>
      <p:ext uri="{BB962C8B-B14F-4D97-AF65-F5344CB8AC3E}">
        <p14:creationId xmlns:p14="http://schemas.microsoft.com/office/powerpoint/2010/main" val="138790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964505" y="981012"/>
            <a:ext cx="7903922" cy="1065791"/>
          </a:xfrm>
        </p:spPr>
        <p:txBody>
          <a:bodyPr anchor="ctr">
            <a:normAutofit/>
          </a:bodyPr>
          <a:lstStyle/>
          <a:p>
            <a:r>
              <a:rPr lang="en-US" sz="4800" b="1" dirty="0">
                <a:latin typeface="Aptos SemiBold" panose="020B0004020202020204" pitchFamily="34" charset="0"/>
              </a:rPr>
              <a:t>Prove</a:t>
            </a:r>
            <a:r>
              <a:rPr lang="en-US" sz="4800" dirty="0">
                <a:latin typeface="Aptos" panose="020B0004020202020204" pitchFamily="34" charset="0"/>
              </a:rPr>
              <a:t> the </a:t>
            </a:r>
            <a:r>
              <a:rPr lang="en-US" sz="4800" b="1" dirty="0">
                <a:latin typeface="Aptos SemiBold" panose="020B0004020202020204" pitchFamily="34" charset="0"/>
              </a:rPr>
              <a:t>Value</a:t>
            </a:r>
          </a:p>
        </p:txBody>
      </p:sp>
      <p:graphicFrame>
        <p:nvGraphicFramePr>
          <p:cNvPr id="4" name="Content Placeholder 3">
            <a:extLst>
              <a:ext uri="{FF2B5EF4-FFF2-40B4-BE49-F238E27FC236}">
                <a16:creationId xmlns:a16="http://schemas.microsoft.com/office/drawing/2014/main" id="{1FB393F0-7890-335E-B994-B58FC5D86F5C}"/>
              </a:ext>
            </a:extLst>
          </p:cNvPr>
          <p:cNvGraphicFramePr>
            <a:graphicFrameLocks noGrp="1"/>
          </p:cNvGraphicFramePr>
          <p:nvPr>
            <p:ph sz="half" idx="2"/>
            <p:extLst>
              <p:ext uri="{D42A27DB-BD31-4B8C-83A1-F6EECF244321}">
                <p14:modId xmlns:p14="http://schemas.microsoft.com/office/powerpoint/2010/main" val="4082466430"/>
              </p:ext>
            </p:extLst>
          </p:nvPr>
        </p:nvGraphicFramePr>
        <p:xfrm>
          <a:off x="2204249" y="1712695"/>
          <a:ext cx="7624037" cy="4164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7</a:t>
            </a:fld>
            <a:endParaRPr lang="en-US" dirty="0"/>
          </a:p>
        </p:txBody>
      </p:sp>
      <p:pic>
        <p:nvPicPr>
          <p:cNvPr id="8" name="Graphic 7" descr="Radar Chart outline">
            <a:extLst>
              <a:ext uri="{FF2B5EF4-FFF2-40B4-BE49-F238E27FC236}">
                <a16:creationId xmlns:a16="http://schemas.microsoft.com/office/drawing/2014/main" id="{731D8B10-7698-9A57-32E2-77103A0259B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89849" y="2965225"/>
            <a:ext cx="864000" cy="864000"/>
          </a:xfrm>
          <a:prstGeom prst="rect">
            <a:avLst/>
          </a:prstGeom>
        </p:spPr>
      </p:pic>
      <p:pic>
        <p:nvPicPr>
          <p:cNvPr id="10" name="Graphic 9" descr="Mathematics outline">
            <a:extLst>
              <a:ext uri="{FF2B5EF4-FFF2-40B4-BE49-F238E27FC236}">
                <a16:creationId xmlns:a16="http://schemas.microsoft.com/office/drawing/2014/main" id="{0E06C3F7-CC27-5889-7CE9-1C122F3A59B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15049" y="4093719"/>
            <a:ext cx="864000" cy="864000"/>
          </a:xfrm>
          <a:prstGeom prst="rect">
            <a:avLst/>
          </a:prstGeom>
        </p:spPr>
      </p:pic>
      <p:sp>
        <p:nvSpPr>
          <p:cNvPr id="12" name="Footer Placeholder 14">
            <a:extLst>
              <a:ext uri="{FF2B5EF4-FFF2-40B4-BE49-F238E27FC236}">
                <a16:creationId xmlns:a16="http://schemas.microsoft.com/office/drawing/2014/main" id="{89CEACF4-7C7B-25C7-55A2-37CF17B858CB}"/>
              </a:ext>
            </a:extLst>
          </p:cNvPr>
          <p:cNvSpPr>
            <a:spLocks noGrp="1"/>
          </p:cNvSpPr>
          <p:nvPr>
            <p:ph type="ftr" sz="quarter" idx="11"/>
          </p:nvPr>
        </p:nvSpPr>
        <p:spPr>
          <a:xfrm>
            <a:off x="5080674" y="6414908"/>
            <a:ext cx="4226220" cy="248005"/>
          </a:xfrm>
        </p:spPr>
        <p:txBody>
          <a:bodyPr/>
          <a:lstStyle/>
          <a:p>
            <a:pPr algn="ctr"/>
            <a:r>
              <a:rPr lang="en-US" sz="800" dirty="0"/>
              <a:t>Unleashing the Power of Data &amp; AI to Drive Business Value and Innovation by Fatih Nayebi</a:t>
            </a:r>
          </a:p>
        </p:txBody>
      </p:sp>
    </p:spTree>
    <p:extLst>
      <p:ext uri="{BB962C8B-B14F-4D97-AF65-F5344CB8AC3E}">
        <p14:creationId xmlns:p14="http://schemas.microsoft.com/office/powerpoint/2010/main" val="385231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686936" y="2638949"/>
            <a:ext cx="5409064" cy="1580102"/>
          </a:xfrm>
        </p:spPr>
        <p:txBody>
          <a:bodyPr>
            <a:normAutofit/>
          </a:bodyPr>
          <a:lstStyle/>
          <a:p>
            <a:r>
              <a:rPr lang="en-US" sz="4800" b="1" dirty="0">
                <a:latin typeface="Aptos SemiBold" panose="020B0004020202020204" pitchFamily="34" charset="0"/>
              </a:rPr>
              <a:t>Focus on </a:t>
            </a:r>
            <a:br>
              <a:rPr lang="en-US" sz="4800" b="1" dirty="0">
                <a:latin typeface="Aptos SemiBold" panose="020B0004020202020204" pitchFamily="34" charset="0"/>
              </a:rPr>
            </a:br>
            <a:r>
              <a:rPr lang="en-US" sz="4800" b="1" dirty="0">
                <a:latin typeface="Aptos SemiBold" panose="020B0004020202020204" pitchFamily="34" charset="0"/>
              </a:rPr>
              <a:t>Value-Added</a:t>
            </a:r>
          </a:p>
        </p:txBody>
      </p:sp>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8</a:t>
            </a:fld>
            <a:endParaRPr lang="en-US" dirty="0"/>
          </a:p>
        </p:txBody>
      </p:sp>
      <p:sp>
        <p:nvSpPr>
          <p:cNvPr id="3" name="Text Placeholder 2">
            <a:extLst>
              <a:ext uri="{FF2B5EF4-FFF2-40B4-BE49-F238E27FC236}">
                <a16:creationId xmlns:a16="http://schemas.microsoft.com/office/drawing/2014/main" id="{FED19BCA-B61F-4EA6-A1FB-CCA3BD8506FB}"/>
              </a:ext>
            </a:extLst>
          </p:cNvPr>
          <p:cNvSpPr>
            <a:spLocks noGrp="1"/>
          </p:cNvSpPr>
          <p:nvPr>
            <p:ph sz="half" idx="14"/>
          </p:nvPr>
        </p:nvSpPr>
        <p:spPr>
          <a:xfrm>
            <a:off x="686936" y="1138874"/>
            <a:ext cx="4647064" cy="853845"/>
          </a:xfrm>
        </p:spPr>
        <p:txBody>
          <a:bodyPr>
            <a:noAutofit/>
          </a:bodyPr>
          <a:lstStyle/>
          <a:p>
            <a:r>
              <a:rPr lang="en-US" sz="3200" dirty="0"/>
              <a:t>What is </a:t>
            </a:r>
            <a:r>
              <a:rPr lang="en-US" sz="3200" b="1" dirty="0">
                <a:latin typeface="Aptos SemiBold" panose="020B0004020202020204" pitchFamily="34" charset="0"/>
              </a:rPr>
              <a:t>good enough</a:t>
            </a:r>
            <a:r>
              <a:rPr lang="en-US" sz="3200" dirty="0"/>
              <a:t>?</a:t>
            </a:r>
          </a:p>
          <a:p>
            <a:endParaRPr lang="en-US" dirty="0"/>
          </a:p>
          <a:p>
            <a:r>
              <a:rPr lang="en-US" dirty="0"/>
              <a:t> </a:t>
            </a:r>
          </a:p>
        </p:txBody>
      </p:sp>
      <p:pic>
        <p:nvPicPr>
          <p:cNvPr id="12" name="Picture 11" descr="A black and white graphic design&#10;&#10;Description automatically generated">
            <a:extLst>
              <a:ext uri="{FF2B5EF4-FFF2-40B4-BE49-F238E27FC236}">
                <a16:creationId xmlns:a16="http://schemas.microsoft.com/office/drawing/2014/main" id="{3E29ABA9-858F-2F74-F017-1E41F6D857B0}"/>
              </a:ext>
            </a:extLst>
          </p:cNvPr>
          <p:cNvPicPr>
            <a:picLocks noChangeAspect="1"/>
          </p:cNvPicPr>
          <p:nvPr/>
        </p:nvPicPr>
        <p:blipFill>
          <a:blip r:embed="rId3"/>
          <a:stretch>
            <a:fillRect/>
          </a:stretch>
        </p:blipFill>
        <p:spPr>
          <a:xfrm>
            <a:off x="6947827" y="690342"/>
            <a:ext cx="4995894" cy="4995894"/>
          </a:xfrm>
          <a:prstGeom prst="rect">
            <a:avLst/>
          </a:prstGeom>
        </p:spPr>
      </p:pic>
      <p:sp>
        <p:nvSpPr>
          <p:cNvPr id="14" name="Footer Placeholder 14">
            <a:extLst>
              <a:ext uri="{FF2B5EF4-FFF2-40B4-BE49-F238E27FC236}">
                <a16:creationId xmlns:a16="http://schemas.microsoft.com/office/drawing/2014/main" id="{3F804171-A299-2E07-6095-5372B940F5C5}"/>
              </a:ext>
            </a:extLst>
          </p:cNvPr>
          <p:cNvSpPr>
            <a:spLocks noGrp="1"/>
          </p:cNvSpPr>
          <p:nvPr>
            <p:ph type="ftr" sz="quarter" idx="11"/>
          </p:nvPr>
        </p:nvSpPr>
        <p:spPr>
          <a:xfrm>
            <a:off x="6897362" y="6414908"/>
            <a:ext cx="4226220" cy="248005"/>
          </a:xfrm>
        </p:spPr>
        <p:txBody>
          <a:bodyPr/>
          <a:lstStyle/>
          <a:p>
            <a:pPr algn="ctr"/>
            <a:r>
              <a:rPr lang="en-US" sz="800" dirty="0"/>
              <a:t>Unleashing the Power of Data &amp; AI to Drive Business Value and Innovation by Fatih Nayebi</a:t>
            </a:r>
          </a:p>
        </p:txBody>
      </p:sp>
      <p:sp>
        <p:nvSpPr>
          <p:cNvPr id="15" name="TextBox 14">
            <a:extLst>
              <a:ext uri="{FF2B5EF4-FFF2-40B4-BE49-F238E27FC236}">
                <a16:creationId xmlns:a16="http://schemas.microsoft.com/office/drawing/2014/main" id="{B498941E-0492-D8DB-2BD4-28FC030491F8}"/>
              </a:ext>
            </a:extLst>
          </p:cNvPr>
          <p:cNvSpPr txBox="1"/>
          <p:nvPr/>
        </p:nvSpPr>
        <p:spPr>
          <a:xfrm>
            <a:off x="2117415" y="4277650"/>
            <a:ext cx="4691925" cy="461665"/>
          </a:xfrm>
          <a:prstGeom prst="rect">
            <a:avLst/>
          </a:prstGeom>
          <a:noFill/>
        </p:spPr>
        <p:txBody>
          <a:bodyPr wrap="none" rtlCol="0">
            <a:spAutoFit/>
          </a:bodyPr>
          <a:lstStyle/>
          <a:p>
            <a:r>
              <a:rPr lang="en-US" sz="2400" dirty="0">
                <a:latin typeface="Aptos" panose="020B0004020202020204" pitchFamily="34" charset="0"/>
              </a:rPr>
              <a:t>To </a:t>
            </a:r>
            <a:r>
              <a:rPr lang="en-US" sz="2400" b="1" dirty="0">
                <a:latin typeface="Aptos" panose="020B0004020202020204" pitchFamily="34" charset="0"/>
              </a:rPr>
              <a:t>Align</a:t>
            </a:r>
            <a:r>
              <a:rPr lang="en-US" sz="2400" dirty="0">
                <a:latin typeface="Aptos" panose="020B0004020202020204" pitchFamily="34" charset="0"/>
              </a:rPr>
              <a:t> with </a:t>
            </a:r>
            <a:r>
              <a:rPr lang="en-US" sz="2400" b="1" dirty="0">
                <a:latin typeface="Aptos SemiBold" panose="020B0004020202020204" pitchFamily="34" charset="0"/>
              </a:rPr>
              <a:t>Business Objectives</a:t>
            </a:r>
          </a:p>
        </p:txBody>
      </p:sp>
    </p:spTree>
    <p:extLst>
      <p:ext uri="{BB962C8B-B14F-4D97-AF65-F5344CB8AC3E}">
        <p14:creationId xmlns:p14="http://schemas.microsoft.com/office/powerpoint/2010/main" val="302002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5476874" y="1186902"/>
            <a:ext cx="5968265" cy="1845665"/>
          </a:xfrm>
        </p:spPr>
        <p:txBody>
          <a:bodyPr>
            <a:normAutofit/>
          </a:bodyPr>
          <a:lstStyle/>
          <a:p>
            <a:r>
              <a:rPr lang="en-US" sz="4800" dirty="0">
                <a:latin typeface="Aptos" panose="020B0004020202020204" pitchFamily="34" charset="0"/>
              </a:rPr>
              <a:t>Aim for Improved </a:t>
            </a:r>
            <a:r>
              <a:rPr lang="en-US" sz="4800" b="1" dirty="0">
                <a:latin typeface="Aptos SemiBold" panose="020B0004020202020204" pitchFamily="34" charset="0"/>
              </a:rPr>
              <a:t>Decision-Making</a:t>
            </a:r>
            <a:r>
              <a:rPr lang="en-US" sz="4800" dirty="0">
                <a:latin typeface="Aptos" panose="020B0004020202020204" pitchFamily="34" charset="0"/>
              </a:rPr>
              <a:t> </a:t>
            </a:r>
          </a:p>
        </p:txBody>
      </p:sp>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9</a:t>
            </a:fld>
            <a:endParaRPr lang="en-US" dirty="0"/>
          </a:p>
        </p:txBody>
      </p:sp>
      <p:sp>
        <p:nvSpPr>
          <p:cNvPr id="3" name="Text Placeholder 2">
            <a:extLst>
              <a:ext uri="{FF2B5EF4-FFF2-40B4-BE49-F238E27FC236}">
                <a16:creationId xmlns:a16="http://schemas.microsoft.com/office/drawing/2014/main" id="{FED19BCA-B61F-4EA6-A1FB-CCA3BD8506FB}"/>
              </a:ext>
            </a:extLst>
          </p:cNvPr>
          <p:cNvSpPr>
            <a:spLocks noGrp="1"/>
          </p:cNvSpPr>
          <p:nvPr>
            <p:ph sz="half" idx="14"/>
          </p:nvPr>
        </p:nvSpPr>
        <p:spPr>
          <a:xfrm>
            <a:off x="5453726" y="3429000"/>
            <a:ext cx="5669856" cy="1958926"/>
          </a:xfrm>
        </p:spPr>
        <p:txBody>
          <a:bodyPr>
            <a:noAutofit/>
          </a:bodyPr>
          <a:lstStyle/>
          <a:p>
            <a:pPr marL="342900" indent="-342900">
              <a:buFont typeface="Arial" panose="020B0604020202020204" pitchFamily="34" charset="0"/>
              <a:buChar char="•"/>
            </a:pPr>
            <a:r>
              <a:rPr lang="en-US" sz="2400" dirty="0"/>
              <a:t>Target </a:t>
            </a:r>
            <a:r>
              <a:rPr lang="en-US" sz="2400" b="1" dirty="0"/>
              <a:t>Co Intelligence</a:t>
            </a:r>
          </a:p>
          <a:p>
            <a:pPr marL="342900" indent="-342900">
              <a:buFont typeface="Arial" panose="020B0604020202020204" pitchFamily="34" charset="0"/>
              <a:buChar char="•"/>
            </a:pPr>
            <a:r>
              <a:rPr lang="en-US" sz="2400" b="1" dirty="0"/>
              <a:t>Optimize</a:t>
            </a:r>
            <a:r>
              <a:rPr lang="en-US" sz="2400" dirty="0"/>
              <a:t> Impactful </a:t>
            </a:r>
            <a:br>
              <a:rPr lang="en-US" sz="2400" dirty="0"/>
            </a:br>
            <a:r>
              <a:rPr lang="en-US" sz="2400" b="1" dirty="0"/>
              <a:t>Business Objectives</a:t>
            </a:r>
          </a:p>
          <a:p>
            <a:pPr marL="342900" indent="-342900">
              <a:buFont typeface="Arial" panose="020B0604020202020204" pitchFamily="34" charset="0"/>
              <a:buChar char="•"/>
            </a:pPr>
            <a:r>
              <a:rPr lang="en-US" sz="2400" b="1" dirty="0"/>
              <a:t>Prescribe</a:t>
            </a:r>
            <a:r>
              <a:rPr lang="en-US" sz="2400" dirty="0"/>
              <a:t> </a:t>
            </a:r>
            <a:r>
              <a:rPr lang="en-US" sz="2400" b="1" dirty="0"/>
              <a:t>Treatments</a:t>
            </a:r>
          </a:p>
          <a:p>
            <a:endParaRPr lang="en-US" sz="2400" dirty="0"/>
          </a:p>
          <a:p>
            <a:r>
              <a:rPr lang="en-US" sz="2400" dirty="0"/>
              <a:t> </a:t>
            </a:r>
          </a:p>
        </p:txBody>
      </p:sp>
      <p:pic>
        <p:nvPicPr>
          <p:cNvPr id="8" name="Picture 7" descr="A black and white illustration of various objects&#10;&#10;Description automatically generated">
            <a:extLst>
              <a:ext uri="{FF2B5EF4-FFF2-40B4-BE49-F238E27FC236}">
                <a16:creationId xmlns:a16="http://schemas.microsoft.com/office/drawing/2014/main" id="{35FE640E-A292-3E9C-2628-7A2F2B733A28}"/>
              </a:ext>
            </a:extLst>
          </p:cNvPr>
          <p:cNvPicPr>
            <a:picLocks noChangeAspect="1"/>
          </p:cNvPicPr>
          <p:nvPr/>
        </p:nvPicPr>
        <p:blipFill>
          <a:blip r:embed="rId3"/>
          <a:stretch>
            <a:fillRect/>
          </a:stretch>
        </p:blipFill>
        <p:spPr>
          <a:xfrm>
            <a:off x="181669" y="666119"/>
            <a:ext cx="5050395" cy="5050395"/>
          </a:xfrm>
          <a:prstGeom prst="rect">
            <a:avLst/>
          </a:prstGeom>
        </p:spPr>
      </p:pic>
      <p:sp>
        <p:nvSpPr>
          <p:cNvPr id="5" name="Footer Placeholder 14">
            <a:extLst>
              <a:ext uri="{FF2B5EF4-FFF2-40B4-BE49-F238E27FC236}">
                <a16:creationId xmlns:a16="http://schemas.microsoft.com/office/drawing/2014/main" id="{EFD92992-478B-6475-8AE0-5DF3B217851B}"/>
              </a:ext>
            </a:extLst>
          </p:cNvPr>
          <p:cNvSpPr>
            <a:spLocks noGrp="1"/>
          </p:cNvSpPr>
          <p:nvPr>
            <p:ph type="ftr" sz="quarter" idx="11"/>
          </p:nvPr>
        </p:nvSpPr>
        <p:spPr>
          <a:xfrm>
            <a:off x="6897362" y="6414908"/>
            <a:ext cx="4226220" cy="248005"/>
          </a:xfrm>
        </p:spPr>
        <p:txBody>
          <a:bodyPr/>
          <a:lstStyle/>
          <a:p>
            <a:pPr algn="ctr"/>
            <a:r>
              <a:rPr lang="en-US" sz="800" dirty="0"/>
              <a:t>Unleashing the Power of Data &amp; AI to Drive Business Value and Innovation by Fatih Nayebi</a:t>
            </a:r>
          </a:p>
        </p:txBody>
      </p:sp>
    </p:spTree>
    <p:extLst>
      <p:ext uri="{BB962C8B-B14F-4D97-AF65-F5344CB8AC3E}">
        <p14:creationId xmlns:p14="http://schemas.microsoft.com/office/powerpoint/2010/main" val="70461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5EDE3176-A15D-46A3-BDDB-64A0D73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3.xml><?xml version="1.0" encoding="utf-8"?>
<ds:datastoreItem xmlns:ds="http://schemas.openxmlformats.org/officeDocument/2006/customXml" ds:itemID="{49168DCE-134F-4610-A6AA-88CEBE8D71D2}">
  <ds:schemaRefs>
    <ds:schemaRef ds:uri="16c05727-aa75-4e4a-9b5f-8a80a1165891"/>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microsoft.com/sharepoint/v3"/>
    <ds:schemaRef ds:uri="71af3243-3dd4-4a8d-8c0d-dd76da1f02a5"/>
    <ds:schemaRef ds:uri="http://www.w3.org/XML/1998/namespace"/>
    <ds:schemaRef ds:uri="230e9df3-be65-4c73-a93b-d1236ebd677e"/>
    <ds:schemaRef ds:uri="http://purl.org/dc/terms/"/>
    <ds:schemaRef ds:uri="http://schemas.openxmlformats.org/package/2006/metadata/core-properties"/>
    <ds:schemaRef ds:uri="http://purl.org/dc/dcmityp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17873</TotalTime>
  <Words>761</Words>
  <Application>Microsoft Macintosh PowerPoint</Application>
  <PresentationFormat>Widescreen</PresentationFormat>
  <Paragraphs>149</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Aptos Light</vt:lpstr>
      <vt:lpstr>Aptos SemiBold</vt:lpstr>
      <vt:lpstr>Arial</vt:lpstr>
      <vt:lpstr>Calibri</vt:lpstr>
      <vt:lpstr>Söhne</vt:lpstr>
      <vt:lpstr>Tenorite</vt:lpstr>
      <vt:lpstr>Custom</vt:lpstr>
      <vt:lpstr>Unleashing the Power of  Data &amp; AI to Drive Business Value and Innovation </vt:lpstr>
      <vt:lpstr>PowerPoint Presentation</vt:lpstr>
      <vt:lpstr>MOST BUSINESS ARE NOT PATIENT WITH AI</vt:lpstr>
      <vt:lpstr>Quick Wins are Key to Achieve Tangible Business Benefits with AI</vt:lpstr>
      <vt:lpstr>Find Real Business problems</vt:lpstr>
      <vt:lpstr>Experiment First</vt:lpstr>
      <vt:lpstr>Prove the Value</vt:lpstr>
      <vt:lpstr>Focus on  Value-Added</vt:lpstr>
      <vt:lpstr>Aim for Improved Decision-Making </vt:lpstr>
      <vt:lpstr>PowerPoint Presentation</vt:lpstr>
      <vt:lpstr>Cultivate Innovation and Excellence in AI Product Management</vt:lpstr>
      <vt:lpstr>PowerPoint Presentation</vt:lpstr>
      <vt:lpstr>Follow an MLOps Maturity Model</vt:lpstr>
      <vt:lpstr>PowerPoint Presentation</vt:lpstr>
      <vt:lpstr>Beware of Flywheel  Effect &amp; Establish a Feedback Loop</vt:lpstr>
      <vt:lpstr>Beware of Flywheel  Effect &amp; Establish a Feedback Loop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Presentation</dc:title>
  <cp:lastModifiedBy>Fatih Nayebi</cp:lastModifiedBy>
  <cp:revision>7</cp:revision>
  <dcterms:created xsi:type="dcterms:W3CDTF">2024-02-14T19:04:18Z</dcterms:created>
  <dcterms:modified xsi:type="dcterms:W3CDTF">2024-04-24T19:55:01Z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