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2" r:id="rId4"/>
    <p:sldMasterId id="2147483660" r:id="rId5"/>
    <p:sldMasterId id="2147483761" r:id="rId6"/>
    <p:sldMasterId id="2147483789" r:id="rId7"/>
  </p:sldMasterIdLst>
  <p:notesMasterIdLst>
    <p:notesMasterId r:id="rId29"/>
  </p:notesMasterIdLst>
  <p:sldIdLst>
    <p:sldId id="2147481590" r:id="rId8"/>
    <p:sldId id="2147481593" r:id="rId9"/>
    <p:sldId id="2147481591" r:id="rId10"/>
    <p:sldId id="2147481610" r:id="rId11"/>
    <p:sldId id="2147481612" r:id="rId12"/>
    <p:sldId id="2147481619" r:id="rId13"/>
    <p:sldId id="2147481627" r:id="rId14"/>
    <p:sldId id="2147481606" r:id="rId15"/>
    <p:sldId id="2147481618" r:id="rId16"/>
    <p:sldId id="2147481615" r:id="rId17"/>
    <p:sldId id="2147481589" r:id="rId18"/>
    <p:sldId id="2147481626" r:id="rId19"/>
    <p:sldId id="2147481625" r:id="rId20"/>
    <p:sldId id="2147481603" r:id="rId21"/>
    <p:sldId id="2147481613" r:id="rId22"/>
    <p:sldId id="2147481583" r:id="rId23"/>
    <p:sldId id="2147481628" r:id="rId24"/>
    <p:sldId id="2147481620" r:id="rId25"/>
    <p:sldId id="2147481596" r:id="rId26"/>
    <p:sldId id="2147481636" r:id="rId27"/>
    <p:sldId id="2147481637" r:id="rId28"/>
  </p:sldIdLst>
  <p:sldSz cx="12192000" cy="6858000"/>
  <p:notesSz cx="6858000" cy="9144000"/>
  <p:embeddedFontLst>
    <p:embeddedFont>
      <p:font typeface="Bienvenue" panose="020B0604020202020204" charset="0"/>
      <p:regular r:id="rId30"/>
      <p:bold r:id="rId31"/>
      <p:italic r:id="rId32"/>
      <p:boldItalic r:id="rId33"/>
    </p:embeddedFont>
    <p:embeddedFont>
      <p:font typeface="Bienvenue Medium" panose="020B0604020202020204" charset="0"/>
      <p:regular r:id="rId34"/>
      <p:italic r:id="rId35"/>
    </p:embeddedFont>
    <p:embeddedFont>
      <p:font typeface="Bienvenue Semibold" panose="020B0604020202020204" charset="0"/>
      <p:regular r:id="rId36"/>
      <p:bold r:id="rId37"/>
      <p:italic r:id="rId38"/>
      <p:boldItalic r:id="rId39"/>
    </p:embeddedFont>
    <p:embeddedFont>
      <p:font typeface="Gamechanger" panose="020B0604020202020204" charset="0"/>
      <p:regular r:id="rId40"/>
      <p:bold r:id="rId41"/>
    </p:embeddedFont>
    <p:embeddedFont>
      <p:font typeface="Gamechanger Medium" panose="020B0604020202020204" charset="0"/>
      <p:regular r:id="rId42"/>
    </p:embeddedFont>
    <p:embeddedFont>
      <p:font typeface="Georgia" panose="02040502050405020303" pitchFamily="18" charset="0"/>
      <p:regular r:id="rId43"/>
      <p:bold r:id="rId44"/>
      <p:italic r:id="rId45"/>
      <p:boldItalic r:id="rId46"/>
    </p:embeddedFont>
    <p:embeddedFont>
      <p:font typeface="Segoe UI" panose="020B0502040204020203"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495D7F-12CF-9C30-6D8C-7682BB165953}" name="Halpern, Noam" initials="HN" userId="S::Noam.Halpern@atkinsglobal.com::e18a4489-8736-4b49-8331-99189f4fe9c5" providerId="AD"/>
  <p188:author id="{8C0A2C8D-104E-6C5F-434D-4D19E35A8E3A}" name="Georgakopoulos, Stavros" initials="GS" userId="S::Stavros.Georgakopoulos@atkinsglobal.com::65569b09-4c8c-4583-9a73-fcf28c11d106" providerId="AD"/>
  <p188:author id="{307C9797-0FFF-9C43-40D4-CAB332987839}" name="Beaumont, Abi" initials="BA" userId="S::Abi.Beaumont@atkinsglobal.com::3bf3c47c-23d4-4f26-a21a-6c86b17c4620" providerId="AD"/>
  <p188:author id="{BF66BFBB-A7C9-48E6-545E-80186863F25F}" name="Forrest, Matilda" initials="FM" userId="S::Matilda.Forrest@atkinsglobal.com::b7f5b7f8-1e77-418e-b7a4-1be64e097a51" providerId="AD"/>
  <p188:author id="{F1FAFBC6-6DAB-8CE9-DA59-942EFE775673}" name="Martin, Darren" initials="MD" userId="S::darren.martin@atkinsrealis.com::3d95073e-613c-4e88-86fb-80a56b57a5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D59C9-6AAB-1D35-70FE-7A10F33A98B9}" v="12" dt="2024-04-24T15:17:12.082"/>
    <p1510:client id="{C47743C8-95F9-1575-19D4-EAAB0F7A65DF}" v="6" dt="2024-04-24T15:42:44.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2839"/>
  </p:normalViewPr>
  <p:slideViewPr>
    <p:cSldViewPr snapToGrid="0">
      <p:cViewPr varScale="1">
        <p:scale>
          <a:sx n="48" d="100"/>
          <a:sy n="48" d="100"/>
        </p:scale>
        <p:origin x="1340" y="44"/>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0.fntdata"/><Relationship Id="rId21" Type="http://schemas.openxmlformats.org/officeDocument/2006/relationships/slide" Target="slides/slide14.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notesMaster" Target="notesMasters/notes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3.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43755-08C1-4EFE-9E68-366FBC0C1FC3}" type="datetimeFigureOut">
              <a:rPr lang="en-GB" smtClean="0"/>
              <a:t>24/04/2024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EABEB-8C5C-41E7-8ABA-7432954F32CD}" type="slidenum">
              <a:rPr lang="en-GB" smtClean="0"/>
              <a:t>‹#›</a:t>
            </a:fld>
            <a:endParaRPr lang="en-GB"/>
          </a:p>
        </p:txBody>
      </p:sp>
    </p:spTree>
    <p:extLst>
      <p:ext uri="{BB962C8B-B14F-4D97-AF65-F5344CB8AC3E}">
        <p14:creationId xmlns:p14="http://schemas.microsoft.com/office/powerpoint/2010/main" val="336280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artner.com/en/newsroom/press-releases/2019-03-20-gartner-says-80-percent-of-today-s-project-manage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ckinsey.com/capabilities/operations/our-insights/imagining-constructions-digital-futur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ckinsey.com/capabilities/operations/our-insights/imagining-constructions-digital-futu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ckinsey.com/industries/private-equity-and-principal-investors/our-insights/from-start-up-to-scale-up-accelerating-growth-in-construction-technolog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6EABEB-8C5C-41E7-8ABA-7432954F32CD}" type="slidenum">
              <a:rPr lang="en-GB" smtClean="0"/>
              <a:t>1</a:t>
            </a:fld>
            <a:endParaRPr lang="en-GB"/>
          </a:p>
        </p:txBody>
      </p:sp>
    </p:spTree>
    <p:extLst>
      <p:ext uri="{BB962C8B-B14F-4D97-AF65-F5344CB8AC3E}">
        <p14:creationId xmlns:p14="http://schemas.microsoft.com/office/powerpoint/2010/main" val="120591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4B6EABEB-8C5C-41E7-8ABA-7432954F32CD}" type="slidenum">
              <a:rPr lang="en-GB" smtClean="0"/>
              <a:t>10</a:t>
            </a:fld>
            <a:endParaRPr lang="en-GB"/>
          </a:p>
        </p:txBody>
      </p:sp>
    </p:spTree>
    <p:extLst>
      <p:ext uri="{BB962C8B-B14F-4D97-AF65-F5344CB8AC3E}">
        <p14:creationId xmlns:p14="http://schemas.microsoft.com/office/powerpoint/2010/main" val="4057465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a:effectLst/>
                <a:latin typeface="Calibri" panose="020F0502020204030204" pitchFamily="34" charset="0"/>
                <a:ea typeface="Calibri" panose="020F0502020204030204" pitchFamily="34" charset="0"/>
              </a:rPr>
              <a:t>AI can revolutionize the way we deliver</a:t>
            </a:r>
          </a:p>
          <a:p>
            <a:pPr marL="0" indent="0">
              <a:buNone/>
            </a:pPr>
            <a:r>
              <a:rPr lang="en-GB" sz="1200">
                <a:effectLst/>
                <a:latin typeface="Calibri" panose="020F0502020204030204" pitchFamily="34" charset="0"/>
                <a:ea typeface="Calibri" panose="020F0502020204030204" pitchFamily="34" charset="0"/>
              </a:rPr>
              <a:t>Out of all the new technologies, AI is at the forefront, and it has unlimited possibilities.</a:t>
            </a:r>
          </a:p>
          <a:p>
            <a:pPr marL="0" indent="0">
              <a:buNone/>
            </a:pPr>
            <a:r>
              <a:rPr lang="en-GB" sz="1200">
                <a:effectLst/>
                <a:latin typeface="Calibri" panose="020F0502020204030204" pitchFamily="34" charset="0"/>
                <a:ea typeface="Calibri" panose="020F0502020204030204" pitchFamily="34" charset="0"/>
              </a:rPr>
              <a:t>It can totally revolutionize how we operate as organisations and how we deliver projects and value for our clients.</a:t>
            </a:r>
          </a:p>
          <a:p>
            <a:pPr marL="0" indent="0">
              <a:buNone/>
            </a:pPr>
            <a:endParaRPr lang="en-GB" sz="1200">
              <a:effectLst/>
              <a:latin typeface="Calibri" panose="020F0502020204030204" pitchFamily="34" charset="0"/>
              <a:ea typeface="Calibri" panose="020F0502020204030204" pitchFamily="34" charset="0"/>
            </a:endParaRPr>
          </a:p>
          <a:p>
            <a:pPr marL="0" indent="0">
              <a:buNone/>
            </a:pPr>
            <a:r>
              <a:rPr lang="en-GB" sz="1200" b="1">
                <a:effectLst/>
                <a:latin typeface="Calibri" panose="020F0502020204030204" pitchFamily="34" charset="0"/>
                <a:ea typeface="Calibri" panose="020F0502020204030204" pitchFamily="34" charset="0"/>
              </a:rPr>
              <a:t>Generate</a:t>
            </a:r>
          </a:p>
          <a:p>
            <a:pPr marL="0" indent="0">
              <a:buNone/>
            </a:pPr>
            <a:r>
              <a:rPr lang="en-GB" sz="1200" b="0">
                <a:effectLst/>
                <a:latin typeface="Calibri" panose="020F0502020204030204" pitchFamily="34" charset="0"/>
                <a:ea typeface="Calibri" panose="020F0502020204030204" pitchFamily="34" charset="0"/>
              </a:rPr>
              <a:t>Easily generate concept designs for new buildings</a:t>
            </a:r>
          </a:p>
          <a:p>
            <a:pPr marL="0" indent="0">
              <a:buNone/>
            </a:pPr>
            <a:endParaRPr lang="en-GB" sz="1200" b="1">
              <a:effectLst/>
              <a:latin typeface="Calibri" panose="020F0502020204030204" pitchFamily="34" charset="0"/>
              <a:ea typeface="Calibri" panose="020F0502020204030204" pitchFamily="34" charset="0"/>
            </a:endParaRPr>
          </a:p>
          <a:p>
            <a:pPr marL="0" indent="0">
              <a:buNone/>
            </a:pPr>
            <a:r>
              <a:rPr lang="en-GB" sz="1200" b="1">
                <a:effectLst/>
                <a:latin typeface="Calibri" panose="020F0502020204030204" pitchFamily="34" charset="0"/>
                <a:ea typeface="Calibri" panose="020F0502020204030204" pitchFamily="34" charset="0"/>
              </a:rPr>
              <a:t>Automate</a:t>
            </a:r>
          </a:p>
          <a:p>
            <a:pPr marL="0" indent="0">
              <a:buNone/>
            </a:pPr>
            <a:r>
              <a:rPr lang="en-GB" sz="1200" b="0">
                <a:effectLst/>
                <a:latin typeface="Calibri" panose="020F0502020204030204" pitchFamily="34" charset="0"/>
                <a:ea typeface="Calibri" panose="020F0502020204030204" pitchFamily="34" charset="0"/>
              </a:rPr>
              <a:t>Identify high-value or at risk projects, allocate resources etc. (alt. automate plants)</a:t>
            </a:r>
          </a:p>
          <a:p>
            <a:pPr marL="0" indent="0">
              <a:buNone/>
            </a:pPr>
            <a:endParaRPr lang="en-GB" sz="1200" b="1">
              <a:effectLst/>
              <a:latin typeface="Calibri" panose="020F0502020204030204" pitchFamily="34" charset="0"/>
              <a:ea typeface="Calibri" panose="020F0502020204030204" pitchFamily="34" charset="0"/>
            </a:endParaRPr>
          </a:p>
          <a:p>
            <a:r>
              <a:rPr lang="en-GB" sz="1200" b="1">
                <a:effectLst/>
                <a:latin typeface="Calibri" panose="020F0502020204030204" pitchFamily="34" charset="0"/>
                <a:ea typeface="Calibri" panose="020F0502020204030204" pitchFamily="34" charset="0"/>
              </a:rPr>
              <a:t>Optimize </a:t>
            </a:r>
          </a:p>
          <a:p>
            <a:r>
              <a:rPr lang="en-US">
                <a:hlinkClick r:id="rId3"/>
              </a:rPr>
              <a:t>Project Management Tasks to Be Eliminated as AI Takes Over | Gartner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Tech consultancy Gartner predicts 80% of project management tasks will be completed by AI by 2030</a:t>
            </a:r>
            <a:endParaRPr lang="en-GB"/>
          </a:p>
          <a:p>
            <a:pPr marL="0" indent="0">
              <a:buNone/>
            </a:pPr>
            <a:endParaRPr lang="en-GB" sz="1200" b="1">
              <a:effectLst/>
              <a:latin typeface="Calibri" panose="020F0502020204030204" pitchFamily="34" charset="0"/>
              <a:ea typeface="Calibri" panose="020F0502020204030204" pitchFamily="34" charset="0"/>
            </a:endParaRPr>
          </a:p>
          <a:p>
            <a:pPr marL="0" indent="0">
              <a:buNone/>
            </a:pPr>
            <a:endParaRPr lang="en-GB" sz="1200">
              <a:effectLst/>
              <a:latin typeface="Calibri" panose="020F0502020204030204" pitchFamily="34" charset="0"/>
              <a:ea typeface="Calibri" panose="020F0502020204030204" pitchFamily="34" charset="0"/>
            </a:endParaRPr>
          </a:p>
          <a:p>
            <a:endParaRPr lang="en-US"/>
          </a:p>
          <a:p>
            <a:r>
              <a:rPr lang="en-US"/>
              <a:t> </a:t>
            </a:r>
          </a:p>
          <a:p>
            <a:pPr marL="0" indent="0">
              <a:buNone/>
            </a:pPr>
            <a:endParaRPr lang="en-GB" sz="12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4B6EABEB-8C5C-41E7-8ABA-7432954F32CD}" type="slidenum">
              <a:rPr lang="en-GB" smtClean="0"/>
              <a:t>11</a:t>
            </a:fld>
            <a:endParaRPr lang="en-GB"/>
          </a:p>
        </p:txBody>
      </p:sp>
    </p:spTree>
    <p:extLst>
      <p:ext uri="{BB962C8B-B14F-4D97-AF65-F5344CB8AC3E}">
        <p14:creationId xmlns:p14="http://schemas.microsoft.com/office/powerpoint/2010/main" val="2195467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ea typeface="Calibri" panose="020F0502020204030204" pitchFamily="34" charset="0"/>
              </a:rPr>
              <a:t>So why are so many organizations racing to create AI capability when there’s as much risk in “low and slow” adoption as there is in moving too fast and frivolous? </a:t>
            </a:r>
            <a:endParaRPr lang="en-CA" b="1" dirty="0"/>
          </a:p>
          <a:p>
            <a:endParaRPr lang="en-CA" dirty="0"/>
          </a:p>
          <a:p>
            <a:r>
              <a:rPr lang="en-CA" dirty="0"/>
              <a:t>Everyone is either going too slow and cautious or too fast and without enough planning. We need to find a middle path.</a:t>
            </a:r>
          </a:p>
          <a:p>
            <a:endParaRPr lang="en-CA" dirty="0"/>
          </a:p>
          <a:p>
            <a:endParaRPr lang="en-CA" dirty="0"/>
          </a:p>
          <a:p>
            <a:endParaRPr lang="en-US" sz="1200" i="1"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B6EABEB-8C5C-41E7-8ABA-7432954F32CD}" type="slidenum">
              <a:rPr lang="en-GB" smtClean="0"/>
              <a:t>12</a:t>
            </a:fld>
            <a:endParaRPr lang="en-GB"/>
          </a:p>
        </p:txBody>
      </p:sp>
    </p:spTree>
    <p:extLst>
      <p:ext uri="{BB962C8B-B14F-4D97-AF65-F5344CB8AC3E}">
        <p14:creationId xmlns:p14="http://schemas.microsoft.com/office/powerpoint/2010/main" val="330101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b="1" dirty="0">
                <a:effectLst/>
                <a:latin typeface="Calibri" panose="020F0502020204030204" pitchFamily="34" charset="0"/>
                <a:ea typeface="Calibri" panose="020F0502020204030204" pitchFamily="34" charset="0"/>
              </a:rPr>
              <a:t>AI in action</a:t>
            </a:r>
          </a:p>
          <a:p>
            <a:pPr marL="0" lvl="0" indent="0">
              <a:buFont typeface="Symbol" panose="05050102010706020507" pitchFamily="18" charset="2"/>
              <a:buNone/>
            </a:pPr>
            <a:endParaRPr lang="en-GB"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dirty="0">
                <a:effectLst/>
                <a:latin typeface="Calibri" panose="020F0502020204030204" pitchFamily="34" charset="0"/>
                <a:ea typeface="Calibri" panose="020F0502020204030204" pitchFamily="34" charset="0"/>
              </a:rPr>
              <a:t>Federal Emergency Management Agency</a:t>
            </a:r>
          </a:p>
          <a:p>
            <a:pPr marL="342900" lvl="0" indent="-342900">
              <a:buFont typeface="Symbol" panose="05050102010706020507" pitchFamily="18" charset="2"/>
              <a:buChar char=""/>
            </a:pPr>
            <a:r>
              <a:rPr lang="en-GB" dirty="0">
                <a:effectLst/>
                <a:latin typeface="Calibri" panose="020F0502020204030204" pitchFamily="34" charset="0"/>
                <a:ea typeface="Calibri" panose="020F0502020204030204" pitchFamily="34" charset="0"/>
              </a:rPr>
              <a:t>Overall, Atkins and FEMA evaluated </a:t>
            </a:r>
            <a:r>
              <a:rPr lang="en-GB" dirty="0">
                <a:effectLst/>
                <a:highlight>
                  <a:srgbClr val="00FF00"/>
                </a:highlight>
                <a:latin typeface="Calibri" panose="020F0502020204030204" pitchFamily="34" charset="0"/>
                <a:ea typeface="Calibri" panose="020F0502020204030204" pitchFamily="34" charset="0"/>
              </a:rPr>
              <a:t>146,039 structures </a:t>
            </a:r>
            <a:r>
              <a:rPr lang="en-GB" dirty="0">
                <a:effectLst/>
                <a:latin typeface="Calibri" panose="020F0502020204030204" pitchFamily="34" charset="0"/>
                <a:ea typeface="Calibri" panose="020F0502020204030204" pitchFamily="34" charset="0"/>
              </a:rPr>
              <a:t>using the model. </a:t>
            </a:r>
            <a:endParaRPr lang="en-GB" sz="1050"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Of these, only</a:t>
            </a:r>
            <a:r>
              <a:rPr lang="en-GB" sz="1200" dirty="0">
                <a:effectLst/>
                <a:highlight>
                  <a:srgbClr val="00FF00"/>
                </a:highlight>
                <a:latin typeface="Calibri" panose="020F0502020204030204" pitchFamily="34" charset="0"/>
                <a:ea typeface="Calibri" panose="020F0502020204030204" pitchFamily="34" charset="0"/>
              </a:rPr>
              <a:t> 30,640 </a:t>
            </a:r>
            <a:r>
              <a:rPr lang="en-GB" sz="1200" dirty="0">
                <a:effectLst/>
                <a:latin typeface="Calibri" panose="020F0502020204030204" pitchFamily="34" charset="0"/>
                <a:ea typeface="Calibri" panose="020F0502020204030204" pitchFamily="34" charset="0"/>
              </a:rPr>
              <a:t>were recommended for FEMA to </a:t>
            </a:r>
            <a:r>
              <a:rPr lang="en-GB" sz="1200" dirty="0">
                <a:effectLst/>
                <a:highlight>
                  <a:srgbClr val="00FF00"/>
                </a:highlight>
                <a:latin typeface="Calibri" panose="020F0502020204030204" pitchFamily="34" charset="0"/>
                <a:ea typeface="Calibri" panose="020F0502020204030204" pitchFamily="34" charset="0"/>
              </a:rPr>
              <a:t>inspect, </a:t>
            </a:r>
            <a:r>
              <a:rPr lang="en-GB" sz="1200" dirty="0">
                <a:effectLst/>
                <a:latin typeface="Calibri" panose="020F0502020204030204" pitchFamily="34" charset="0"/>
                <a:ea typeface="Calibri" panose="020F0502020204030204" pitchFamily="34" charset="0"/>
              </a:rPr>
              <a:t>cutting their inspections to approximately 1/5th of the total. </a:t>
            </a:r>
          </a:p>
          <a:p>
            <a:pPr marL="0" lvl="0" indent="0">
              <a:buFont typeface="Symbol" panose="05050102010706020507" pitchFamily="18" charset="2"/>
              <a:buNone/>
            </a:pP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A reasonable estimate is that this reduction in inspections saved FEMA approximately </a:t>
            </a:r>
            <a:r>
              <a:rPr lang="en-GB" sz="1200" dirty="0">
                <a:effectLst/>
                <a:highlight>
                  <a:srgbClr val="00FF00"/>
                </a:highlight>
                <a:latin typeface="Calibri" panose="020F0502020204030204" pitchFamily="34" charset="0"/>
                <a:ea typeface="Calibri" panose="020F0502020204030204" pitchFamily="34" charset="0"/>
              </a:rPr>
              <a:t>$10 million </a:t>
            </a:r>
            <a:r>
              <a:rPr lang="en-GB" sz="1200" dirty="0">
                <a:effectLst/>
                <a:latin typeface="Calibri" panose="020F0502020204030204" pitchFamily="34" charset="0"/>
                <a:ea typeface="Calibri" panose="020F0502020204030204" pitchFamily="34" charset="0"/>
              </a:rPr>
              <a:t>in conserved resources.</a:t>
            </a:r>
            <a:r>
              <a:rPr lang="en-GB" sz="1050" dirty="0">
                <a:effectLst/>
                <a:latin typeface="Calibri" panose="020F0502020204030204" pitchFamily="34" charset="0"/>
                <a:ea typeface="Calibri" panose="020F0502020204030204" pitchFamily="34" charset="0"/>
              </a:rPr>
              <a:t> </a:t>
            </a:r>
          </a:p>
          <a:p>
            <a:endParaRPr lang="en-GB" sz="105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effectLst/>
                <a:latin typeface="Calibri" panose="020F0502020204030204" pitchFamily="34" charset="0"/>
                <a:ea typeface="Calibri" panose="020F0502020204030204" pitchFamily="34" charset="0"/>
              </a:rPr>
              <a:t>As a result, FEMA was able to prioritize its efforts and direct resources to those in need quicker, helping residents rebuild their lives more efficiently.  </a:t>
            </a:r>
          </a:p>
          <a:p>
            <a:endParaRPr lang="en-GB" sz="1050" dirty="0">
              <a:latin typeface="Calibri" panose="020F0502020204030204" pitchFamily="34" charset="0"/>
              <a:ea typeface="Calibri" panose="020F0502020204030204" pitchFamily="34" charset="0"/>
            </a:endParaRPr>
          </a:p>
          <a:p>
            <a:endParaRPr lang="en-GB" sz="1050" dirty="0">
              <a:latin typeface="Calibri" panose="020F0502020204030204" pitchFamily="34" charset="0"/>
              <a:ea typeface="Calibri" panose="020F0502020204030204" pitchFamily="34" charset="0"/>
            </a:endParaRPr>
          </a:p>
          <a:p>
            <a:endParaRPr lang="en-GB" sz="1050" dirty="0">
              <a:latin typeface="Calibri" panose="020F0502020204030204" pitchFamily="34" charset="0"/>
              <a:ea typeface="Calibri" panose="020F0502020204030204" pitchFamily="34" charset="0"/>
            </a:endParaRPr>
          </a:p>
          <a:p>
            <a:endParaRPr lang="en-GB" sz="1050" dirty="0">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As a result, FEMA was able to prioritize its efforts and direct resources to those in need quicker, helping residents rebuild their lives more efficiently.  </a:t>
            </a:r>
          </a:p>
          <a:p>
            <a:endParaRPr lang="en-GB" dirty="0"/>
          </a:p>
        </p:txBody>
      </p:sp>
      <p:sp>
        <p:nvSpPr>
          <p:cNvPr id="4" name="Slide Number Placeholder 3"/>
          <p:cNvSpPr>
            <a:spLocks noGrp="1"/>
          </p:cNvSpPr>
          <p:nvPr>
            <p:ph type="sldNum" sz="quarter" idx="5"/>
          </p:nvPr>
        </p:nvSpPr>
        <p:spPr/>
        <p:txBody>
          <a:bodyPr/>
          <a:lstStyle/>
          <a:p>
            <a:fld id="{4B6EABEB-8C5C-41E7-8ABA-7432954F32CD}" type="slidenum">
              <a:rPr lang="en-GB" smtClean="0"/>
              <a:t>13</a:t>
            </a:fld>
            <a:endParaRPr lang="en-GB"/>
          </a:p>
        </p:txBody>
      </p:sp>
    </p:spTree>
    <p:extLst>
      <p:ext uri="{BB962C8B-B14F-4D97-AF65-F5344CB8AC3E}">
        <p14:creationId xmlns:p14="http://schemas.microsoft.com/office/powerpoint/2010/main" val="216040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00FF00"/>
                </a:highlight>
              </a:rPr>
              <a:t>$13.8M today for the pen</a:t>
            </a:r>
            <a:endParaRPr lang="en-GB"/>
          </a:p>
        </p:txBody>
      </p:sp>
      <p:sp>
        <p:nvSpPr>
          <p:cNvPr id="4" name="Slide Number Placeholder 3"/>
          <p:cNvSpPr>
            <a:spLocks noGrp="1"/>
          </p:cNvSpPr>
          <p:nvPr>
            <p:ph type="sldNum" sz="quarter" idx="5"/>
          </p:nvPr>
        </p:nvSpPr>
        <p:spPr/>
        <p:txBody>
          <a:bodyPr/>
          <a:lstStyle/>
          <a:p>
            <a:fld id="{4B6EABEB-8C5C-41E7-8ABA-7432954F32CD}" type="slidenum">
              <a:rPr lang="en-GB" smtClean="0"/>
              <a:t>14</a:t>
            </a:fld>
            <a:endParaRPr lang="en-GB"/>
          </a:p>
        </p:txBody>
      </p:sp>
    </p:spTree>
    <p:extLst>
      <p:ext uri="{BB962C8B-B14F-4D97-AF65-F5344CB8AC3E}">
        <p14:creationId xmlns:p14="http://schemas.microsoft.com/office/powerpoint/2010/main" val="2797625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00FF00"/>
                </a:highlight>
              </a:rPr>
              <a:t>~55 cent  per pencil</a:t>
            </a:r>
          </a:p>
          <a:p>
            <a:endParaRPr lang="en-GB">
              <a:highlight>
                <a:srgbClr val="00FF00"/>
              </a:highlight>
            </a:endParaRPr>
          </a:p>
          <a:p>
            <a:endParaRPr lang="en-GB">
              <a:highlight>
                <a:srgbClr val="00FF00"/>
              </a:highlight>
            </a:endParaRPr>
          </a:p>
          <a:p>
            <a:endParaRPr lang="en-GB">
              <a:highlight>
                <a:srgbClr val="00FF00"/>
              </a:highlight>
            </a:endParaRPr>
          </a:p>
          <a:p>
            <a:endParaRPr lang="en-GB"/>
          </a:p>
        </p:txBody>
      </p:sp>
      <p:sp>
        <p:nvSpPr>
          <p:cNvPr id="4" name="Slide Number Placeholder 3"/>
          <p:cNvSpPr>
            <a:spLocks noGrp="1"/>
          </p:cNvSpPr>
          <p:nvPr>
            <p:ph type="sldNum" sz="quarter" idx="5"/>
          </p:nvPr>
        </p:nvSpPr>
        <p:spPr/>
        <p:txBody>
          <a:bodyPr/>
          <a:lstStyle/>
          <a:p>
            <a:fld id="{4B6EABEB-8C5C-41E7-8ABA-7432954F32CD}" type="slidenum">
              <a:rPr lang="en-GB" smtClean="0"/>
              <a:t>15</a:t>
            </a:fld>
            <a:endParaRPr lang="en-GB"/>
          </a:p>
        </p:txBody>
      </p:sp>
    </p:spTree>
    <p:extLst>
      <p:ext uri="{BB962C8B-B14F-4D97-AF65-F5344CB8AC3E}">
        <p14:creationId xmlns:p14="http://schemas.microsoft.com/office/powerpoint/2010/main" val="87994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solidFill>
                  <a:srgbClr val="000000"/>
                </a:solidFill>
              </a:rPr>
              <a:t>Commodity </a:t>
            </a:r>
            <a:r>
              <a:rPr lang="en-US" b="1"/>
              <a:t>Workloads </a:t>
            </a:r>
            <a:endParaRPr lang="en-US" b="1">
              <a:solidFill>
                <a:srgbClr val="000000"/>
              </a:solidFill>
              <a:cs typeface="Calibri"/>
            </a:endParaRPr>
          </a:p>
          <a:p>
            <a:pPr>
              <a:defRPr/>
            </a:pPr>
            <a:r>
              <a:rPr lang="en-US">
                <a:solidFill>
                  <a:srgbClr val="000000"/>
                </a:solidFill>
              </a:rPr>
              <a:t>Some Traditional Time and Material (T&amp;M) workloads will be automated in a race to the bottom </a:t>
            </a:r>
            <a:endParaRPr lang="en-US"/>
          </a:p>
          <a:p>
            <a:pPr>
              <a:defRPr/>
            </a:pPr>
            <a:endParaRPr lang="en-US">
              <a:cs typeface="Calibri"/>
            </a:endParaRPr>
          </a:p>
          <a:p>
            <a:pPr>
              <a:defRPr/>
            </a:pPr>
            <a:r>
              <a:rPr lang="en-US" b="1"/>
              <a:t>Turning AI </a:t>
            </a:r>
            <a:r>
              <a:rPr lang="en-US" b="1">
                <a:solidFill>
                  <a:srgbClr val="000000"/>
                </a:solidFill>
              </a:rPr>
              <a:t>disruption</a:t>
            </a:r>
            <a:r>
              <a:rPr lang="en-US" b="1"/>
              <a:t> into Shareholder Value </a:t>
            </a:r>
            <a:endParaRPr lang="en-US" b="1">
              <a:solidFill>
                <a:srgbClr val="000000"/>
              </a:solidFill>
              <a:cs typeface="Calibri"/>
            </a:endParaRPr>
          </a:p>
          <a:p>
            <a:pPr>
              <a:defRPr/>
            </a:pPr>
            <a:r>
              <a:rPr lang="en-US">
                <a:solidFill>
                  <a:srgbClr val="000000"/>
                </a:solidFill>
              </a:rPr>
              <a:t>Early adopters and scalers of proven AI </a:t>
            </a:r>
            <a:r>
              <a:rPr lang="en-US"/>
              <a:t>technology</a:t>
            </a:r>
            <a:r>
              <a:rPr lang="en-US">
                <a:solidFill>
                  <a:srgbClr val="000000"/>
                </a:solidFill>
              </a:rPr>
              <a:t> will benefit the most </a:t>
            </a:r>
          </a:p>
          <a:p>
            <a:pPr>
              <a:defRPr/>
            </a:pPr>
            <a:endParaRPr lang="en-US">
              <a:solidFill>
                <a:srgbClr val="000000"/>
              </a:solidFill>
              <a:cs typeface="Calibri"/>
            </a:endParaRPr>
          </a:p>
          <a:p>
            <a:pPr>
              <a:defRPr/>
            </a:pPr>
            <a:r>
              <a:rPr lang="en-US" b="1">
                <a:solidFill>
                  <a:srgbClr val="000000"/>
                </a:solidFill>
              </a:rPr>
              <a:t>Focus AI on Value</a:t>
            </a:r>
            <a:endParaRPr lang="en-US" b="1">
              <a:solidFill>
                <a:srgbClr val="000000"/>
              </a:solidFill>
              <a:cs typeface="Calibri"/>
            </a:endParaRPr>
          </a:p>
          <a:p>
            <a:pPr>
              <a:defRPr/>
            </a:pPr>
            <a:r>
              <a:rPr lang="en-US">
                <a:solidFill>
                  <a:srgbClr val="000000"/>
                </a:solidFill>
              </a:rPr>
              <a:t>How can we harness AI to accelerate workloads in new markets where our headcount &amp; skills are low.</a:t>
            </a:r>
            <a:endParaRPr lang="en-US">
              <a:solidFill>
                <a:srgbClr val="000000"/>
              </a:solidFill>
              <a:cs typeface="Calibri"/>
            </a:endParaRPr>
          </a:p>
          <a:p>
            <a:pPr>
              <a:defRPr/>
            </a:pPr>
            <a:endParaRPr lang="en-US">
              <a:solidFill>
                <a:srgbClr val="000000"/>
              </a:solidFill>
            </a:endParaRPr>
          </a:p>
          <a:p>
            <a:pPr>
              <a:defRPr/>
            </a:pPr>
            <a:r>
              <a:rPr lang="en-US" b="1">
                <a:solidFill>
                  <a:srgbClr val="000000"/>
                </a:solidFill>
              </a:rPr>
              <a:t>Workload Exits</a:t>
            </a:r>
            <a:endParaRPr lang="en-US" b="1">
              <a:solidFill>
                <a:srgbClr val="000000"/>
              </a:solidFill>
              <a:cs typeface="Calibri"/>
            </a:endParaRPr>
          </a:p>
          <a:p>
            <a:pPr>
              <a:defRPr/>
            </a:pPr>
            <a:r>
              <a:rPr lang="en-US">
                <a:solidFill>
                  <a:srgbClr val="000000"/>
                </a:solidFill>
              </a:rPr>
              <a:t>We need to plan ahead and potentially exit when traditional margin sources reduce, to avoid margin dilution</a:t>
            </a:r>
          </a:p>
          <a:p>
            <a:pPr>
              <a:defRPr/>
            </a:pPr>
            <a:endParaRPr lang="en-US">
              <a:solidFill>
                <a:srgbClr val="000000"/>
              </a:solidFill>
            </a:endParaRPr>
          </a:p>
          <a:p>
            <a:pPr>
              <a:defRPr/>
            </a:pPr>
            <a:r>
              <a:rPr lang="en-US" b="1">
                <a:solidFill>
                  <a:srgbClr val="000000"/>
                </a:solidFill>
              </a:rPr>
              <a:t>Commercial strategy</a:t>
            </a:r>
            <a:endParaRPr lang="en-US">
              <a:solidFill>
                <a:srgbClr val="000000"/>
              </a:solidFill>
            </a:endParaRPr>
          </a:p>
          <a:p>
            <a:pPr>
              <a:defRPr/>
            </a:pPr>
            <a:r>
              <a:rPr lang="en-US">
                <a:solidFill>
                  <a:srgbClr val="000000"/>
                </a:solidFill>
              </a:rPr>
              <a:t>Lower Price to gain market share Increasing Fixed Price Outcome based Gain Share</a:t>
            </a:r>
            <a:endParaRPr lang="en-US">
              <a:solidFill>
                <a:srgbClr val="000000"/>
              </a:solidFill>
              <a:cs typeface="Calibri"/>
            </a:endParaRPr>
          </a:p>
          <a:p>
            <a:pPr>
              <a:defRPr/>
            </a:pPr>
            <a:endParaRPr lang="en-US">
              <a:solidFill>
                <a:srgbClr val="000000"/>
              </a:solidFill>
            </a:endParaRPr>
          </a:p>
          <a:p>
            <a:pPr>
              <a:defRPr/>
            </a:pPr>
            <a:r>
              <a:rPr lang="en-US" b="1">
                <a:solidFill>
                  <a:srgbClr val="000000"/>
                </a:solidFill>
              </a:rPr>
              <a:t>Governance </a:t>
            </a:r>
            <a:endParaRPr lang="en-US" b="1">
              <a:solidFill>
                <a:srgbClr val="000000"/>
              </a:solidFill>
              <a:cs typeface="Calibri"/>
            </a:endParaRPr>
          </a:p>
          <a:p>
            <a:pPr>
              <a:defRPr/>
            </a:pPr>
            <a:r>
              <a:rPr lang="en-US">
                <a:solidFill>
                  <a:srgbClr val="000000"/>
                </a:solidFill>
              </a:rPr>
              <a:t>Bring risk-aware and ensuring we make responsible decisions powered by AI but with human oversight </a:t>
            </a:r>
            <a:endParaRPr lang="en-US">
              <a:cs typeface="Calibri"/>
            </a:endParaRPr>
          </a:p>
          <a:p>
            <a:pPr>
              <a:defRPr/>
            </a:pPr>
            <a:endParaRPr lang="en-US">
              <a:solidFill>
                <a:schemeClr val="tx1">
                  <a:lumMod val="25000"/>
                  <a:lumOff val="75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accent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accent1"/>
              </a:solidFill>
              <a:latin typeface="Bienvenue Medium" panose="020B0603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25000"/>
                  <a:lumOff val="75000"/>
                </a:schemeClr>
              </a:solidFill>
            </a:endParaRPr>
          </a:p>
          <a:p>
            <a:endParaRPr lang="en-GB"/>
          </a:p>
          <a:p>
            <a:endParaRPr lang="en-GB"/>
          </a:p>
        </p:txBody>
      </p:sp>
      <p:sp>
        <p:nvSpPr>
          <p:cNvPr id="4" name="Slide Number Placeholder 3"/>
          <p:cNvSpPr>
            <a:spLocks noGrp="1"/>
          </p:cNvSpPr>
          <p:nvPr>
            <p:ph type="sldNum" sz="quarter" idx="5"/>
          </p:nvPr>
        </p:nvSpPr>
        <p:spPr/>
        <p:txBody>
          <a:bodyPr/>
          <a:lstStyle/>
          <a:p>
            <a:fld id="{9EE18F1E-9A3F-45C0-9693-4764C72CE7F0}" type="slidenum">
              <a:rPr lang="en-GB" smtClean="0"/>
              <a:t>16</a:t>
            </a:fld>
            <a:endParaRPr lang="en-GB"/>
          </a:p>
        </p:txBody>
      </p:sp>
    </p:spTree>
    <p:extLst>
      <p:ext uri="{BB962C8B-B14F-4D97-AF65-F5344CB8AC3E}">
        <p14:creationId xmlns:p14="http://schemas.microsoft.com/office/powerpoint/2010/main" val="411417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198bbc95148_0_11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198bbc95148_0_11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pPr>
            <a:r>
              <a:rPr lang="en-GB" sz="1800">
                <a:solidFill>
                  <a:schemeClr val="tx1"/>
                </a:solidFill>
                <a:effectLst/>
                <a:latin typeface="Arial" panose="020B0604020202020204" pitchFamily="34" charset="0"/>
                <a:ea typeface="Arial" panose="020B0604020202020204" pitchFamily="34" charset="0"/>
              </a:rPr>
              <a:t>From EM podcast: </a:t>
            </a:r>
          </a:p>
          <a:p>
            <a:pPr>
              <a:lnSpc>
                <a:spcPct val="115000"/>
              </a:lnSpc>
            </a:pPr>
            <a:r>
              <a:rPr lang="en-GB" sz="1800">
                <a:solidFill>
                  <a:schemeClr val="tx1"/>
                </a:solidFill>
                <a:effectLst/>
                <a:latin typeface="Arial" panose="020B0604020202020204" pitchFamily="34" charset="0"/>
                <a:ea typeface="Arial" panose="020B0604020202020204" pitchFamily="34" charset="0"/>
              </a:rPr>
              <a:t>The owner isn't saying to the industry, I want you to take a long time, I'm going to pay you a lot of money and I want you to take a long time and you've really got to earn every penny. But we've got into a master slave arrangement where there are long contracts, fixed margins. And often things like open book in some government contracts and, certainly time and material type commissioning processes, that don't really allow the professionals services organisations to innovate and get rewarded at the same time. </a:t>
            </a:r>
          </a:p>
          <a:p>
            <a:pPr>
              <a:lnSpc>
                <a:spcPct val="115000"/>
              </a:lnSpc>
            </a:pPr>
            <a:r>
              <a:rPr lang="en-GB" sz="1800">
                <a:solidFill>
                  <a:schemeClr val="tx1"/>
                </a:solidFill>
                <a:effectLst/>
                <a:latin typeface="Arial" panose="020B0604020202020204" pitchFamily="34" charset="0"/>
                <a:ea typeface="Arial" panose="020B0604020202020204" pitchFamily="34" charset="0"/>
              </a:rPr>
              <a:t> </a:t>
            </a:r>
          </a:p>
          <a:p>
            <a:pPr>
              <a:lnSpc>
                <a:spcPct val="115000"/>
              </a:lnSpc>
            </a:pPr>
            <a:endParaRPr lang="en-GB" sz="1800" b="1">
              <a:solidFill>
                <a:schemeClr val="tx1"/>
              </a:solidFill>
              <a:effectLst/>
              <a:latin typeface="Arial" panose="020B0604020202020204" pitchFamily="34" charset="0"/>
            </a:endParaRPr>
          </a:p>
          <a:p>
            <a:pPr>
              <a:lnSpc>
                <a:spcPct val="115000"/>
              </a:lnSpc>
            </a:pPr>
            <a:r>
              <a:rPr lang="en-GB" sz="1800" b="1">
                <a:solidFill>
                  <a:schemeClr val="tx1"/>
                </a:solidFill>
                <a:effectLst/>
                <a:latin typeface="Arial" panose="020B0604020202020204" pitchFamily="34" charset="0"/>
              </a:rPr>
              <a:t>Professional services firms—lawyers, accountants, as well as engineers—will need to find a new way to demonstrate their value. They’ll need to move away from hourly billing, towards sharing in the outcomes of their work.</a:t>
            </a:r>
          </a:p>
          <a:p>
            <a:pPr marL="0" lvl="0" indent="0" algn="l" rtl="0">
              <a:spcBef>
                <a:spcPts val="0"/>
              </a:spcBef>
              <a:spcAft>
                <a:spcPts val="0"/>
              </a:spcAft>
              <a:buNone/>
            </a:pPr>
            <a:endParaRPr>
              <a:solidFill>
                <a:schemeClr val="tx1"/>
              </a:solidFill>
            </a:endParaRPr>
          </a:p>
        </p:txBody>
      </p:sp>
    </p:spTree>
    <p:extLst>
      <p:ext uri="{BB962C8B-B14F-4D97-AF65-F5344CB8AC3E}">
        <p14:creationId xmlns:p14="http://schemas.microsoft.com/office/powerpoint/2010/main" val="152834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6EABEB-8C5C-41E7-8ABA-7432954F32CD}" type="slidenum">
              <a:rPr lang="en-GB" smtClean="0"/>
              <a:t>18</a:t>
            </a:fld>
            <a:endParaRPr lang="en-GB"/>
          </a:p>
        </p:txBody>
      </p:sp>
    </p:spTree>
    <p:extLst>
      <p:ext uri="{BB962C8B-B14F-4D97-AF65-F5344CB8AC3E}">
        <p14:creationId xmlns:p14="http://schemas.microsoft.com/office/powerpoint/2010/main" val="419818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6EABEB-8C5C-41E7-8ABA-7432954F32CD}" type="slidenum">
              <a:rPr lang="en-GB" smtClean="0"/>
              <a:t>2</a:t>
            </a:fld>
            <a:endParaRPr lang="en-GB"/>
          </a:p>
        </p:txBody>
      </p:sp>
    </p:spTree>
    <p:extLst>
      <p:ext uri="{BB962C8B-B14F-4D97-AF65-F5344CB8AC3E}">
        <p14:creationId xmlns:p14="http://schemas.microsoft.com/office/powerpoint/2010/main" val="212662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6EABEB-8C5C-41E7-8ABA-7432954F32CD}" type="slidenum">
              <a:rPr lang="en-GB" smtClean="0"/>
              <a:t>3</a:t>
            </a:fld>
            <a:endParaRPr lang="en-GB"/>
          </a:p>
        </p:txBody>
      </p:sp>
    </p:spTree>
    <p:extLst>
      <p:ext uri="{BB962C8B-B14F-4D97-AF65-F5344CB8AC3E}">
        <p14:creationId xmlns:p14="http://schemas.microsoft.com/office/powerpoint/2010/main" val="327758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For AI Summit only</a:t>
            </a:r>
          </a:p>
          <a:p>
            <a:endParaRPr lang="en-GB" i="1"/>
          </a:p>
          <a:p>
            <a:endParaRPr lang="en-GB"/>
          </a:p>
          <a:p>
            <a:r>
              <a:rPr lang="en-GB"/>
              <a:t>AI therapy apps: </a:t>
            </a:r>
            <a:r>
              <a:rPr lang="en-GB" err="1"/>
              <a:t>mindspa</a:t>
            </a:r>
            <a:r>
              <a:rPr lang="en-GB"/>
              <a:t> / </a:t>
            </a:r>
            <a:r>
              <a:rPr lang="en-GB" err="1"/>
              <a:t>Wysa</a:t>
            </a:r>
            <a:r>
              <a:rPr lang="en-GB"/>
              <a:t> / </a:t>
            </a:r>
            <a:r>
              <a:rPr lang="en-GB" err="1"/>
              <a:t>Youper</a:t>
            </a:r>
            <a:r>
              <a:rPr lang="en-GB"/>
              <a:t> </a:t>
            </a:r>
          </a:p>
          <a:p>
            <a:r>
              <a:rPr lang="en-GB"/>
              <a:t>(add details on the apps in notes)</a:t>
            </a:r>
            <a:br>
              <a:rPr lang="en-GB"/>
            </a:br>
            <a:r>
              <a:rPr lang="en-GB"/>
              <a:t>AI doctors: Ada</a:t>
            </a:r>
          </a:p>
        </p:txBody>
      </p:sp>
      <p:sp>
        <p:nvSpPr>
          <p:cNvPr id="4" name="Slide Number Placeholder 3"/>
          <p:cNvSpPr>
            <a:spLocks noGrp="1"/>
          </p:cNvSpPr>
          <p:nvPr>
            <p:ph type="sldNum" sz="quarter" idx="5"/>
          </p:nvPr>
        </p:nvSpPr>
        <p:spPr/>
        <p:txBody>
          <a:bodyPr/>
          <a:lstStyle/>
          <a:p>
            <a:fld id="{4B6EABEB-8C5C-41E7-8ABA-7432954F32CD}" type="slidenum">
              <a:rPr lang="en-GB" smtClean="0"/>
              <a:t>4</a:t>
            </a:fld>
            <a:endParaRPr lang="en-GB"/>
          </a:p>
        </p:txBody>
      </p:sp>
    </p:spTree>
    <p:extLst>
      <p:ext uri="{BB962C8B-B14F-4D97-AF65-F5344CB8AC3E}">
        <p14:creationId xmlns:p14="http://schemas.microsoft.com/office/powerpoint/2010/main" val="303237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What is the AEC industry:</a:t>
            </a:r>
            <a:r>
              <a:rPr lang="en-US" b="0" i="0">
                <a:solidFill>
                  <a:srgbClr val="444444"/>
                </a:solidFill>
                <a:effectLst/>
                <a:latin typeface="Calibri" panose="020F0502020204030204" pitchFamily="34" charset="0"/>
              </a:rPr>
              <a:t>​</a:t>
            </a:r>
          </a:p>
          <a:p>
            <a:pPr algn="l" rtl="0" fontAlgn="base"/>
            <a:r>
              <a:rPr lang="en-GB" b="0" i="0">
                <a:solidFill>
                  <a:srgbClr val="444444"/>
                </a:solidFill>
                <a:effectLst/>
                <a:latin typeface="Calibri" panose="020F0502020204030204" pitchFamily="34" charset="0"/>
              </a:rPr>
              <a:t>​</a:t>
            </a:r>
          </a:p>
          <a:p>
            <a:pPr algn="l" rtl="0" fontAlgn="base"/>
            <a:r>
              <a:rPr lang="en-GB" b="0" i="0" u="none" strike="noStrike">
                <a:solidFill>
                  <a:srgbClr val="000000"/>
                </a:solidFill>
                <a:effectLst/>
                <a:latin typeface="Calibri" panose="020F0502020204030204" pitchFamily="34" charset="0"/>
              </a:rPr>
              <a:t>Size: In 2030 the market will be worth $17.5 trillion per annum (Construction 2030 by </a:t>
            </a:r>
            <a:r>
              <a:rPr lang="en-GB" b="0" i="0" u="none" strike="noStrike" err="1">
                <a:solidFill>
                  <a:srgbClr val="000000"/>
                </a:solidFill>
                <a:effectLst/>
                <a:latin typeface="Calibri" panose="020F0502020204030204" pitchFamily="34" charset="0"/>
              </a:rPr>
              <a:t>Ciob</a:t>
            </a:r>
            <a:r>
              <a:rPr lang="en-GB" b="0" i="0" u="none" strike="noStrike">
                <a:solidFill>
                  <a:srgbClr val="000000"/>
                </a:solidFill>
                <a:effectLst/>
                <a:latin typeface="Calibri" panose="020F0502020204030204" pitchFamily="34" charset="0"/>
              </a:rPr>
              <a:t> &amp; </a:t>
            </a:r>
            <a:r>
              <a:rPr lang="en-GB" b="0" i="0" u="none" strike="noStrike" err="1">
                <a:solidFill>
                  <a:srgbClr val="000000"/>
                </a:solidFill>
                <a:effectLst/>
                <a:latin typeface="Calibri" panose="020F0502020204030204" pitchFamily="34" charset="0"/>
              </a:rPr>
              <a:t>Ocford</a:t>
            </a:r>
            <a:r>
              <a:rPr lang="en-GB" b="0" i="0" u="none" strike="noStrike">
                <a:solidFill>
                  <a:srgbClr val="000000"/>
                </a:solidFill>
                <a:effectLst/>
                <a:latin typeface="Calibri" panose="020F0502020204030204" pitchFamily="34" charset="0"/>
              </a:rPr>
              <a:t> Economics, 2015).</a:t>
            </a:r>
            <a:r>
              <a:rPr lang="en-GB" b="0" i="0">
                <a:solidFill>
                  <a:srgbClr val="444444"/>
                </a:solidFill>
                <a:effectLst/>
                <a:latin typeface="Calibri" panose="020F0502020204030204" pitchFamily="34" charset="0"/>
              </a:rPr>
              <a:t>​</a:t>
            </a:r>
          </a:p>
          <a:p>
            <a:pPr algn="l" rtl="0" fontAlgn="base"/>
            <a:r>
              <a:rPr lang="en-GB" b="0" i="0" u="none" strike="noStrike">
                <a:solidFill>
                  <a:srgbClr val="333333"/>
                </a:solidFill>
                <a:effectLst/>
                <a:latin typeface="Bienvenue Medium" panose="020B0603020202020204" pitchFamily="34" charset="0"/>
              </a:rPr>
              <a:t>Role in society: building thriving communities, urbanization, net zero, infrastructure, engineering a better future for our planet and its people!</a:t>
            </a:r>
            <a:r>
              <a:rPr lang="en-US" b="0" i="0">
                <a:solidFill>
                  <a:srgbClr val="444444"/>
                </a:solidFill>
                <a:effectLst/>
                <a:latin typeface="Bienvenue Medium" panose="020B0603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Bienvenue Semibold" panose="020B0703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Bienvenue" panose="020B0503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E7E6E6"/>
                </a:solidFill>
                <a:effectLst/>
                <a:latin typeface="Bienvenue" panose="020B0503020202020204" pitchFamily="34" charset="0"/>
              </a:rPr>
              <a:t>NB: </a:t>
            </a:r>
            <a:r>
              <a:rPr lang="en-GB" b="0" i="0" u="sng" strike="noStrike">
                <a:solidFill>
                  <a:srgbClr val="0563C1"/>
                </a:solidFill>
                <a:effectLst/>
                <a:latin typeface="Calibri" panose="020F0502020204030204" pitchFamily="34" charset="0"/>
                <a:hlinkClick r:id="rId3"/>
              </a:rPr>
              <a:t>https://www.mckinsey.com/capabilities/operations/our-insights/imagining-constructions-digital-future</a:t>
            </a:r>
            <a:r>
              <a:rPr lang="en-GB" b="0" i="0">
                <a:solidFill>
                  <a:srgbClr val="444444"/>
                </a:solidFill>
                <a:effectLst/>
                <a:latin typeface="Calibri" panose="020F0502020204030204" pitchFamily="34" charset="0"/>
              </a:rPr>
              <a:t>​</a:t>
            </a:r>
          </a:p>
          <a:p>
            <a:pPr algn="l" rtl="0" fontAlgn="base"/>
            <a:r>
              <a:rPr lang="en-US" b="0" i="0">
                <a:solidFill>
                  <a:srgbClr val="444444"/>
                </a:solidFill>
                <a:effectLst/>
                <a:latin typeface="Bienvenue" panose="020B050302020202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B6EABEB-8C5C-41E7-8ABA-7432954F32CD}" type="slidenum">
              <a:rPr lang="en-GB" smtClean="0"/>
              <a:t>5</a:t>
            </a:fld>
            <a:endParaRPr lang="en-GB"/>
          </a:p>
        </p:txBody>
      </p:sp>
    </p:spTree>
    <p:extLst>
      <p:ext uri="{BB962C8B-B14F-4D97-AF65-F5344CB8AC3E}">
        <p14:creationId xmlns:p14="http://schemas.microsoft.com/office/powerpoint/2010/main" val="381804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444444"/>
                </a:solidFill>
              </a:rPr>
              <a:t>But there are big challenges in industry</a:t>
            </a:r>
            <a:r>
              <a:rPr lang="en-US">
                <a:solidFill>
                  <a:srgbClr val="444444"/>
                </a:solidFill>
              </a:rPr>
              <a:t> </a:t>
            </a:r>
            <a:endParaRPr lang="en-US"/>
          </a:p>
          <a:p>
            <a:r>
              <a:rPr lang="en-US">
                <a:solidFill>
                  <a:srgbClr val="444444"/>
                </a:solidFill>
              </a:rPr>
              <a:t> </a:t>
            </a:r>
            <a:endParaRPr lang="en-US"/>
          </a:p>
          <a:p>
            <a:r>
              <a:rPr lang="en-US">
                <a:solidFill>
                  <a:srgbClr val="444444"/>
                </a:solidFill>
              </a:rPr>
              <a:t>- Industry has been historically one of the slowest to digitize and innovate (see famous and oft-quoted hunting and fishing McKinsey report!) </a:t>
            </a:r>
            <a:br>
              <a:rPr lang="en-US">
                <a:cs typeface="+mn-lt"/>
              </a:rPr>
            </a:br>
            <a:r>
              <a:rPr lang="en-US">
                <a:solidFill>
                  <a:srgbClr val="444444"/>
                </a:solidFill>
              </a:rPr>
              <a:t> - Construction sites in 2023 might in many ways resemble those in 1923, with manual bricklaying, paper blueprints, and scaffold towers </a:t>
            </a:r>
            <a:endParaRPr lang="en-US"/>
          </a:p>
          <a:p>
            <a:r>
              <a:rPr lang="en-US">
                <a:solidFill>
                  <a:srgbClr val="444444"/>
                </a:solidFill>
              </a:rPr>
              <a:t> </a:t>
            </a:r>
            <a:endParaRPr lang="en-US"/>
          </a:p>
          <a:p>
            <a:r>
              <a:rPr lang="en-US">
                <a:solidFill>
                  <a:srgbClr val="444444"/>
                </a:solidFill>
              </a:rPr>
              <a:t>Challenges around: </a:t>
            </a:r>
            <a:endParaRPr lang="en-US"/>
          </a:p>
          <a:p>
            <a:r>
              <a:rPr lang="en-US">
                <a:solidFill>
                  <a:srgbClr val="444444"/>
                </a:solidFill>
              </a:rPr>
              <a:t>- Contracts and commercials (risks and rewards + low margins for contractors)</a:t>
            </a:r>
            <a:endParaRPr lang="en-US"/>
          </a:p>
          <a:p>
            <a:r>
              <a:rPr lang="en-US">
                <a:solidFill>
                  <a:srgbClr val="444444"/>
                </a:solidFill>
              </a:rPr>
              <a:t>- Fragmented industry (that includes different approaches , different data standards etc.)</a:t>
            </a:r>
            <a:endParaRPr lang="en-US"/>
          </a:p>
          <a:p>
            <a:r>
              <a:rPr lang="en-US">
                <a:solidFill>
                  <a:srgbClr val="444444"/>
                </a:solidFill>
              </a:rPr>
              <a:t>- Mindset- accountability, heads buried in sand, limited visions </a:t>
            </a:r>
            <a:endParaRPr lang="en-US"/>
          </a:p>
          <a:p>
            <a:r>
              <a:rPr lang="en-US">
                <a:solidFill>
                  <a:srgbClr val="444444"/>
                </a:solidFill>
              </a:rPr>
              <a:t> </a:t>
            </a:r>
            <a:endParaRPr lang="en-US"/>
          </a:p>
          <a:p>
            <a:r>
              <a:rPr lang="en-US" i="1">
                <a:solidFill>
                  <a:srgbClr val="444444"/>
                </a:solidFill>
              </a:rPr>
              <a:t>Update with graph from hunting and fishing report (McKinsey)</a:t>
            </a:r>
            <a:endParaRPr lang="en-US"/>
          </a:p>
          <a:p>
            <a:endParaRPr lang="en-US">
              <a:solidFill>
                <a:srgbClr val="444444"/>
              </a:solidFill>
              <a:latin typeface="Bienvenue"/>
              <a:ea typeface="Calibri"/>
              <a:cs typeface="Calibri"/>
            </a:endParaRPr>
          </a:p>
        </p:txBody>
      </p:sp>
      <p:sp>
        <p:nvSpPr>
          <p:cNvPr id="4" name="Slide Number Placeholder 3"/>
          <p:cNvSpPr>
            <a:spLocks noGrp="1"/>
          </p:cNvSpPr>
          <p:nvPr>
            <p:ph type="sldNum" sz="quarter" idx="5"/>
          </p:nvPr>
        </p:nvSpPr>
        <p:spPr/>
        <p:txBody>
          <a:bodyPr/>
          <a:lstStyle/>
          <a:p>
            <a:fld id="{4B6EABEB-8C5C-41E7-8ABA-7432954F32CD}" type="slidenum">
              <a:rPr lang="en-GB" smtClean="0"/>
              <a:t>6</a:t>
            </a:fld>
            <a:endParaRPr lang="en-GB"/>
          </a:p>
        </p:txBody>
      </p:sp>
    </p:spTree>
    <p:extLst>
      <p:ext uri="{BB962C8B-B14F-4D97-AF65-F5344CB8AC3E}">
        <p14:creationId xmlns:p14="http://schemas.microsoft.com/office/powerpoint/2010/main" val="267373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of 2016 report: </a:t>
            </a:r>
            <a:r>
              <a:rPr lang="en-US" b="0" i="0" u="none" strike="noStrike" dirty="0">
                <a:solidFill>
                  <a:srgbClr val="E7E6E6"/>
                </a:solidFill>
                <a:effectLst/>
                <a:latin typeface="Bienvenue" panose="020B0503020202020204" pitchFamily="34" charset="0"/>
              </a:rPr>
              <a:t>NB: </a:t>
            </a:r>
            <a:r>
              <a:rPr lang="en-GB" b="0" i="0" u="sng" strike="noStrike" dirty="0">
                <a:solidFill>
                  <a:srgbClr val="0563C1"/>
                </a:solidFill>
                <a:effectLst/>
                <a:latin typeface="Calibri" panose="020F0502020204030204" pitchFamily="34" charset="0"/>
                <a:hlinkClick r:id="rId3"/>
              </a:rPr>
              <a:t>https://www.mckinsey.com/capabilities/operations/our-insights/imagining-constructions-digital-future</a:t>
            </a:r>
            <a:r>
              <a:rPr lang="en-GB"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4B6EABEB-8C5C-41E7-8ABA-7432954F32CD}" type="slidenum">
              <a:rPr lang="en-GB" smtClean="0"/>
              <a:t>7</a:t>
            </a:fld>
            <a:endParaRPr lang="en-GB"/>
          </a:p>
        </p:txBody>
      </p:sp>
    </p:spTree>
    <p:extLst>
      <p:ext uri="{BB962C8B-B14F-4D97-AF65-F5344CB8AC3E}">
        <p14:creationId xmlns:p14="http://schemas.microsoft.com/office/powerpoint/2010/main" val="361283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rial" panose="020B0604020202020204" pitchFamily="34" charset="0"/>
              </a:rPr>
              <a:t>looking forward, on current trajectory, roughly $130 trillion capital investment (McKinsey)  will flood into projects to decarbonize and renew critical infrastructure by the end of 2027</a:t>
            </a:r>
          </a:p>
          <a:p>
            <a:pPr rtl="0"/>
            <a:r>
              <a:rPr lang="en-US" dirty="0">
                <a:effectLst/>
                <a:latin typeface="Arial" panose="020B0604020202020204" pitchFamily="34" charset="0"/>
              </a:rPr>
              <a:t>Here comes the 21st century’s first big investment wave. Is your capital strategy ready?</a:t>
            </a:r>
          </a:p>
          <a:p>
            <a:pPr rtl="0"/>
            <a:r>
              <a:rPr lang="en-US" dirty="0">
                <a:effectLst/>
                <a:latin typeface="Arial" panose="020B0604020202020204" pitchFamily="34" charset="0"/>
              </a:rPr>
              <a:t>A surge of investment in hard assets will pressure already strained supply chains. CEOs who can transform their capital strategy may find a competitive edge.</a:t>
            </a:r>
          </a:p>
          <a:p>
            <a:pPr algn="l" rtl="0"/>
            <a:endParaRPr lang="en-US" b="1" i="0" dirty="0">
              <a:solidFill>
                <a:srgbClr val="000000"/>
              </a:solidFill>
              <a:effectLst/>
              <a:latin typeface="Calibri"/>
              <a:cs typeface="Calibri"/>
            </a:endParaRPr>
          </a:p>
          <a:p>
            <a:pPr>
              <a:spcAft>
                <a:spcPts val="600"/>
              </a:spcAft>
              <a:buClr>
                <a:srgbClr val="A5A5A5"/>
              </a:buClr>
            </a:pPr>
            <a:endParaRPr lang="en-US" b="1" dirty="0">
              <a:solidFill>
                <a:srgbClr val="E7E6E6"/>
              </a:solidFill>
              <a:latin typeface="Bienvenue"/>
              <a:cs typeface="Calibri"/>
            </a:endParaRPr>
          </a:p>
        </p:txBody>
      </p:sp>
      <p:sp>
        <p:nvSpPr>
          <p:cNvPr id="4" name="Slide Number Placeholder 3"/>
          <p:cNvSpPr>
            <a:spLocks noGrp="1"/>
          </p:cNvSpPr>
          <p:nvPr>
            <p:ph type="sldNum" sz="quarter" idx="5"/>
          </p:nvPr>
        </p:nvSpPr>
        <p:spPr/>
        <p:txBody>
          <a:bodyPr/>
          <a:lstStyle/>
          <a:p>
            <a:fld id="{4B6EABEB-8C5C-41E7-8ABA-7432954F32CD}" type="slidenum">
              <a:rPr lang="en-GB" smtClean="0"/>
              <a:t>8</a:t>
            </a:fld>
            <a:endParaRPr lang="en-GB"/>
          </a:p>
        </p:txBody>
      </p:sp>
    </p:spTree>
    <p:extLst>
      <p:ext uri="{BB962C8B-B14F-4D97-AF65-F5344CB8AC3E}">
        <p14:creationId xmlns:p14="http://schemas.microsoft.com/office/powerpoint/2010/main" val="366559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a:effectLst/>
              </a:rPr>
              <a:t>An estimated $50 billion was invested in AEC tech between 2020 to 2022, 85 percent higher </a:t>
            </a:r>
            <a:r>
              <a:rPr lang="en-US" b="0" i="0">
                <a:solidFill>
                  <a:srgbClr val="333333"/>
                </a:solidFill>
                <a:effectLst/>
                <a:latin typeface="McKinsey Sans"/>
              </a:rPr>
              <a:t>During the same period, the number of deals in the industry increased 30 percent to 1,229 (Exhibit 1).</a:t>
            </a:r>
            <a:endParaRPr lang="en-US" b="1">
              <a:effectLst/>
            </a:endParaRPr>
          </a:p>
          <a:p>
            <a:pPr rtl="0"/>
            <a:endParaRPr lang="en-US" b="1">
              <a:effectLst/>
            </a:endParaRPr>
          </a:p>
          <a:p>
            <a:pPr rtl="0"/>
            <a:r>
              <a:rPr lang="en-US">
                <a:hlinkClick r:id="rId3"/>
              </a:rPr>
              <a:t>Accelerating growth in construction technology | McKinsey</a:t>
            </a:r>
            <a:endParaRPr lang="en-US" b="1">
              <a:effectLst/>
            </a:endParaRPr>
          </a:p>
          <a:p>
            <a:pPr rtl="0"/>
            <a:endParaRPr lang="en-US" b="1">
              <a:effectLst/>
            </a:endParaRPr>
          </a:p>
        </p:txBody>
      </p:sp>
      <p:sp>
        <p:nvSpPr>
          <p:cNvPr id="4" name="Slide Number Placeholder 3"/>
          <p:cNvSpPr>
            <a:spLocks noGrp="1"/>
          </p:cNvSpPr>
          <p:nvPr>
            <p:ph type="sldNum" sz="quarter" idx="5"/>
          </p:nvPr>
        </p:nvSpPr>
        <p:spPr/>
        <p:txBody>
          <a:bodyPr/>
          <a:lstStyle/>
          <a:p>
            <a:fld id="{4B6EABEB-8C5C-41E7-8ABA-7432954F32CD}" type="slidenum">
              <a:rPr lang="en-GB" smtClean="0"/>
              <a:t>9</a:t>
            </a:fld>
            <a:endParaRPr lang="en-GB"/>
          </a:p>
        </p:txBody>
      </p:sp>
    </p:spTree>
    <p:extLst>
      <p:ext uri="{BB962C8B-B14F-4D97-AF65-F5344CB8AC3E}">
        <p14:creationId xmlns:p14="http://schemas.microsoft.com/office/powerpoint/2010/main" val="3068957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gi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30.emf"/><Relationship Id="rId4" Type="http://schemas.openxmlformats.org/officeDocument/2006/relationships/tags" Target="../tags/tag11.xml"/><Relationship Id="rId9" Type="http://schemas.openxmlformats.org/officeDocument/2006/relationships/oleObject" Target="../embeddings/oleObject3.bin"/></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gi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gi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gi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86A117-F969-B2BF-2778-9B1993E5E35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1395413"/>
            <a:ext cx="8659815" cy="2167424"/>
          </a:xfrm>
        </p:spPr>
        <p:txBody>
          <a:bodyPr/>
          <a:lstStyle>
            <a:lvl1pPr>
              <a:defRPr sz="7200" b="0" cap="all" baseline="0">
                <a:solidFill>
                  <a:schemeClr val="bg2"/>
                </a:solidFill>
                <a:latin typeface="Arial" panose="020B0604020202020204" pitchFamily="34" charset="0"/>
              </a:defRPr>
            </a:lvl1pPr>
          </a:lstStyle>
          <a:p>
            <a:r>
              <a:rPr lang="en-US"/>
              <a:t>Click to edit Master title style</a:t>
            </a:r>
            <a:endParaRPr lang="en-GB"/>
          </a:p>
        </p:txBody>
      </p:sp>
      <p:sp>
        <p:nvSpPr>
          <p:cNvPr id="17" name="Date Placeholder 9">
            <a:extLst>
              <a:ext uri="{FF2B5EF4-FFF2-40B4-BE49-F238E27FC236}">
                <a16:creationId xmlns:a16="http://schemas.microsoft.com/office/drawing/2014/main" id="{D95F5715-5EC5-FBF5-F54C-358CEC21DC38}"/>
              </a:ext>
            </a:extLst>
          </p:cNvPr>
          <p:cNvSpPr>
            <a:spLocks noGrp="1"/>
          </p:cNvSpPr>
          <p:nvPr>
            <p:ph type="dt" sz="half" idx="10"/>
          </p:nvPr>
        </p:nvSpPr>
        <p:spPr>
          <a:xfrm>
            <a:off x="479425" y="4454427"/>
            <a:ext cx="2743200" cy="365125"/>
          </a:xfrm>
          <a:prstGeom prst="rect">
            <a:avLst/>
          </a:prstGeom>
        </p:spPr>
        <p:txBody>
          <a:bodyPr/>
          <a:lstStyle>
            <a:lvl1pPr>
              <a:defRPr sz="1600">
                <a:solidFill>
                  <a:srgbClr val="C4DCE7"/>
                </a:solidFill>
                <a:latin typeface="Arial" panose="020B0604020202020204" pitchFamily="34" charset="0"/>
              </a:defRPr>
            </a:lvl1pPr>
          </a:lstStyle>
          <a:p>
            <a:endParaRPr lang="en-US"/>
          </a:p>
        </p:txBody>
      </p:sp>
      <p:pic>
        <p:nvPicPr>
          <p:cNvPr id="3" name="Picture 2" descr="A black and blue logo&#10;&#10;Description automatically generated">
            <a:extLst>
              <a:ext uri="{FF2B5EF4-FFF2-40B4-BE49-F238E27FC236}">
                <a16:creationId xmlns:a16="http://schemas.microsoft.com/office/drawing/2014/main" id="{72C08353-91A8-D021-A510-EAB426146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766291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bleed image and data">
    <p:spTree>
      <p:nvGrpSpPr>
        <p:cNvPr id="1" name=""/>
        <p:cNvGrpSpPr/>
        <p:nvPr/>
      </p:nvGrpSpPr>
      <p:grpSpPr>
        <a:xfrm>
          <a:off x="0" y="0"/>
          <a:ext cx="0" cy="0"/>
          <a:chOff x="0" y="0"/>
          <a:chExt cx="0" cy="0"/>
        </a:xfrm>
      </p:grpSpPr>
      <p:pic>
        <p:nvPicPr>
          <p:cNvPr id="16" name="Picture 15" descr="A picture containing building, outdoor, person&#10;&#10;Description automatically generated">
            <a:extLst>
              <a:ext uri="{FF2B5EF4-FFF2-40B4-BE49-F238E27FC236}">
                <a16:creationId xmlns:a16="http://schemas.microsoft.com/office/drawing/2014/main" id="{1B0798FC-675D-2E25-2C88-2110688654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74" y="0"/>
            <a:ext cx="12194306" cy="6858000"/>
          </a:xfrm>
          <a:prstGeom prst="rect">
            <a:avLst/>
          </a:prstGeom>
        </p:spPr>
      </p:pic>
      <p:pic>
        <p:nvPicPr>
          <p:cNvPr id="7" name="Picture 6">
            <a:extLst>
              <a:ext uri="{FF2B5EF4-FFF2-40B4-BE49-F238E27FC236}">
                <a16:creationId xmlns:a16="http://schemas.microsoft.com/office/drawing/2014/main" id="{DE38D898-58A6-DA93-F653-38B6DF2F10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610" y="0"/>
            <a:ext cx="12190815"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sz="3500">
                <a:solidFill>
                  <a:schemeClr val="bg1"/>
                </a:solidFill>
                <a:latin typeface="Arial" panose="020B0604020202020204" pitchFamily="34"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3B5CBF98-DC9C-42D1-8244-E453161BBE17}"/>
              </a:ext>
            </a:extLst>
          </p:cNvPr>
          <p:cNvSpPr>
            <a:spLocks noGrp="1"/>
          </p:cNvSpPr>
          <p:nvPr>
            <p:ph type="body" sz="quarter" idx="13" hasCustomPrompt="1"/>
          </p:nvPr>
        </p:nvSpPr>
        <p:spPr>
          <a:xfrm>
            <a:off x="479425" y="2367624"/>
            <a:ext cx="2013839" cy="1157288"/>
          </a:xfrm>
        </p:spPr>
        <p:txBody>
          <a:bodyPr/>
          <a:lstStyle>
            <a:lvl1pPr marL="0" indent="0">
              <a:spcBef>
                <a:spcPts val="0"/>
              </a:spcBef>
              <a:buNone/>
              <a:defRPr sz="6000">
                <a:solidFill>
                  <a:schemeClr val="bg1"/>
                </a:solidFill>
                <a:latin typeface="Arial" panose="020B0604020202020204" pitchFamily="34" charset="0"/>
              </a:defRPr>
            </a:lvl1pPr>
            <a:lvl2pPr marL="0" indent="0">
              <a:spcBef>
                <a:spcPts val="0"/>
              </a:spcBef>
              <a:buNone/>
              <a:defRPr sz="1600">
                <a:solidFill>
                  <a:schemeClr val="bg1"/>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4" name="Text Placeholder 12">
            <a:extLst>
              <a:ext uri="{FF2B5EF4-FFF2-40B4-BE49-F238E27FC236}">
                <a16:creationId xmlns:a16="http://schemas.microsoft.com/office/drawing/2014/main" id="{CD0B7785-9610-C99B-025D-DD469F32769B}"/>
              </a:ext>
            </a:extLst>
          </p:cNvPr>
          <p:cNvSpPr>
            <a:spLocks noGrp="1"/>
          </p:cNvSpPr>
          <p:nvPr>
            <p:ph type="body" sz="quarter" idx="14" hasCustomPrompt="1"/>
          </p:nvPr>
        </p:nvSpPr>
        <p:spPr>
          <a:xfrm>
            <a:off x="3057080" y="2367624"/>
            <a:ext cx="2013839" cy="1157288"/>
          </a:xfrm>
        </p:spPr>
        <p:txBody>
          <a:bodyPr/>
          <a:lstStyle>
            <a:lvl1pPr marL="0" indent="0">
              <a:spcBef>
                <a:spcPts val="0"/>
              </a:spcBef>
              <a:buNone/>
              <a:defRPr sz="6000">
                <a:solidFill>
                  <a:schemeClr val="bg1"/>
                </a:solidFill>
                <a:latin typeface="Arial" panose="020B0604020202020204" pitchFamily="34" charset="0"/>
              </a:defRPr>
            </a:lvl1pPr>
            <a:lvl2pPr marL="0" indent="0">
              <a:spcBef>
                <a:spcPts val="0"/>
              </a:spcBef>
              <a:buNone/>
              <a:defRPr sz="1600">
                <a:solidFill>
                  <a:schemeClr val="bg1"/>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38B595B2-3F00-E605-091B-D9F3A503F703}"/>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192D38"/>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8A87ED98-DA87-9DB2-804E-C413AD6BF843}"/>
              </a:ext>
            </a:extLst>
          </p:cNvPr>
          <p:cNvPicPr>
            <a:picLocks noChangeAspect="1"/>
          </p:cNvPicPr>
          <p:nvPr/>
        </p:nvPicPr>
        <p:blipFill>
          <a:blip r:embed="rId4"/>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1138085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ata">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latin typeface="Arial" panose="020B0604020202020204" pitchFamily="34" charset="0"/>
              </a:defRPr>
            </a:lvl1pPr>
          </a:lstStyle>
          <a:p>
            <a:r>
              <a:rPr lang="en-US"/>
              <a:t>Click to edit Master title style</a:t>
            </a:r>
            <a:endParaRPr lang="en-GB"/>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19810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3" name="Text Placeholder 12">
            <a:extLst>
              <a:ext uri="{FF2B5EF4-FFF2-40B4-BE49-F238E27FC236}">
                <a16:creationId xmlns:a16="http://schemas.microsoft.com/office/drawing/2014/main" id="{BD1BEEC2-7617-4449-845E-44CF9F626CBA}"/>
              </a:ext>
            </a:extLst>
          </p:cNvPr>
          <p:cNvSpPr>
            <a:spLocks noGrp="1"/>
          </p:cNvSpPr>
          <p:nvPr>
            <p:ph type="body" sz="quarter" idx="21" hasCustomPrompt="1"/>
          </p:nvPr>
        </p:nvSpPr>
        <p:spPr>
          <a:xfrm>
            <a:off x="372794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5" name="Text Placeholder 12">
            <a:extLst>
              <a:ext uri="{FF2B5EF4-FFF2-40B4-BE49-F238E27FC236}">
                <a16:creationId xmlns:a16="http://schemas.microsoft.com/office/drawing/2014/main" id="{9FFA8C81-8551-49F5-9D48-7DE660BACB38}"/>
              </a:ext>
            </a:extLst>
          </p:cNvPr>
          <p:cNvSpPr>
            <a:spLocks noGrp="1"/>
          </p:cNvSpPr>
          <p:nvPr>
            <p:ph type="body" sz="quarter" idx="22" hasCustomPrompt="1"/>
          </p:nvPr>
        </p:nvSpPr>
        <p:spPr>
          <a:xfrm>
            <a:off x="625778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7" name="Text Placeholder 12">
            <a:extLst>
              <a:ext uri="{FF2B5EF4-FFF2-40B4-BE49-F238E27FC236}">
                <a16:creationId xmlns:a16="http://schemas.microsoft.com/office/drawing/2014/main" id="{615BDB5A-A356-4ECC-B9AB-7CA34E24943A}"/>
              </a:ext>
            </a:extLst>
          </p:cNvPr>
          <p:cNvSpPr>
            <a:spLocks noGrp="1"/>
          </p:cNvSpPr>
          <p:nvPr>
            <p:ph type="body" sz="quarter" idx="23" hasCustomPrompt="1"/>
          </p:nvPr>
        </p:nvSpPr>
        <p:spPr>
          <a:xfrm>
            <a:off x="878762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9" name="Text Placeholder 12">
            <a:extLst>
              <a:ext uri="{FF2B5EF4-FFF2-40B4-BE49-F238E27FC236}">
                <a16:creationId xmlns:a16="http://schemas.microsoft.com/office/drawing/2014/main" id="{4E8E4354-B81B-4032-AF9C-06E560CC871D}"/>
              </a:ext>
            </a:extLst>
          </p:cNvPr>
          <p:cNvSpPr>
            <a:spLocks noGrp="1"/>
          </p:cNvSpPr>
          <p:nvPr>
            <p:ph type="body" sz="quarter" idx="24" hasCustomPrompt="1"/>
          </p:nvPr>
        </p:nvSpPr>
        <p:spPr>
          <a:xfrm>
            <a:off x="1198106" y="4307635"/>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3" name="Text Placeholder 12">
            <a:extLst>
              <a:ext uri="{FF2B5EF4-FFF2-40B4-BE49-F238E27FC236}">
                <a16:creationId xmlns:a16="http://schemas.microsoft.com/office/drawing/2014/main" id="{69681F45-83CD-4DD8-BDF3-E609161A0082}"/>
              </a:ext>
            </a:extLst>
          </p:cNvPr>
          <p:cNvSpPr>
            <a:spLocks noGrp="1"/>
          </p:cNvSpPr>
          <p:nvPr>
            <p:ph type="body" sz="quarter" idx="26" hasCustomPrompt="1"/>
          </p:nvPr>
        </p:nvSpPr>
        <p:spPr>
          <a:xfrm>
            <a:off x="6257786" y="4307635"/>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5" name="Text Placeholder 12">
            <a:extLst>
              <a:ext uri="{FF2B5EF4-FFF2-40B4-BE49-F238E27FC236}">
                <a16:creationId xmlns:a16="http://schemas.microsoft.com/office/drawing/2014/main" id="{5A1C58CD-CEB8-4F59-B577-A78C4885633F}"/>
              </a:ext>
            </a:extLst>
          </p:cNvPr>
          <p:cNvSpPr>
            <a:spLocks noGrp="1"/>
          </p:cNvSpPr>
          <p:nvPr>
            <p:ph type="body" sz="quarter" idx="27" hasCustomPrompt="1"/>
          </p:nvPr>
        </p:nvSpPr>
        <p:spPr>
          <a:xfrm>
            <a:off x="8787626" y="4307635"/>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7" name="Text Placeholder 12">
            <a:extLst>
              <a:ext uri="{FF2B5EF4-FFF2-40B4-BE49-F238E27FC236}">
                <a16:creationId xmlns:a16="http://schemas.microsoft.com/office/drawing/2014/main" id="{CCB15D6B-6675-4E61-8C2A-490EFF840F63}"/>
              </a:ext>
            </a:extLst>
          </p:cNvPr>
          <p:cNvSpPr>
            <a:spLocks noGrp="1"/>
          </p:cNvSpPr>
          <p:nvPr>
            <p:ph type="body" sz="quarter" idx="28" hasCustomPrompt="1"/>
          </p:nvPr>
        </p:nvSpPr>
        <p:spPr>
          <a:xfrm>
            <a:off x="1198104"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38" name="Text Placeholder 12">
            <a:extLst>
              <a:ext uri="{FF2B5EF4-FFF2-40B4-BE49-F238E27FC236}">
                <a16:creationId xmlns:a16="http://schemas.microsoft.com/office/drawing/2014/main" id="{59E4E3DC-4F59-4982-A7F3-1743596FAB82}"/>
              </a:ext>
            </a:extLst>
          </p:cNvPr>
          <p:cNvSpPr>
            <a:spLocks noGrp="1"/>
          </p:cNvSpPr>
          <p:nvPr>
            <p:ph type="body" sz="quarter" idx="29" hasCustomPrompt="1"/>
          </p:nvPr>
        </p:nvSpPr>
        <p:spPr>
          <a:xfrm>
            <a:off x="3727946"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39" name="Text Placeholder 12">
            <a:extLst>
              <a:ext uri="{FF2B5EF4-FFF2-40B4-BE49-F238E27FC236}">
                <a16:creationId xmlns:a16="http://schemas.microsoft.com/office/drawing/2014/main" id="{5AD00E17-96F0-41AE-BE37-A292AA86031C}"/>
              </a:ext>
            </a:extLst>
          </p:cNvPr>
          <p:cNvSpPr>
            <a:spLocks noGrp="1"/>
          </p:cNvSpPr>
          <p:nvPr>
            <p:ph type="body" sz="quarter" idx="30" hasCustomPrompt="1"/>
          </p:nvPr>
        </p:nvSpPr>
        <p:spPr>
          <a:xfrm>
            <a:off x="6257786"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0" name="Text Placeholder 12">
            <a:extLst>
              <a:ext uri="{FF2B5EF4-FFF2-40B4-BE49-F238E27FC236}">
                <a16:creationId xmlns:a16="http://schemas.microsoft.com/office/drawing/2014/main" id="{AF8ED25B-BD21-49AB-9132-53105C0CBA8F}"/>
              </a:ext>
            </a:extLst>
          </p:cNvPr>
          <p:cNvSpPr>
            <a:spLocks noGrp="1"/>
          </p:cNvSpPr>
          <p:nvPr>
            <p:ph type="body" sz="quarter" idx="31" hasCustomPrompt="1"/>
          </p:nvPr>
        </p:nvSpPr>
        <p:spPr>
          <a:xfrm>
            <a:off x="8787626"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1" name="Text Placeholder 12">
            <a:extLst>
              <a:ext uri="{FF2B5EF4-FFF2-40B4-BE49-F238E27FC236}">
                <a16:creationId xmlns:a16="http://schemas.microsoft.com/office/drawing/2014/main" id="{C9B5891E-6A60-4325-B42D-3386218B0D6D}"/>
              </a:ext>
            </a:extLst>
          </p:cNvPr>
          <p:cNvSpPr>
            <a:spLocks noGrp="1"/>
          </p:cNvSpPr>
          <p:nvPr>
            <p:ph type="body" sz="quarter" idx="32" hasCustomPrompt="1"/>
          </p:nvPr>
        </p:nvSpPr>
        <p:spPr>
          <a:xfrm>
            <a:off x="3727946" y="430763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42" name="Text Placeholder 12">
            <a:extLst>
              <a:ext uri="{FF2B5EF4-FFF2-40B4-BE49-F238E27FC236}">
                <a16:creationId xmlns:a16="http://schemas.microsoft.com/office/drawing/2014/main" id="{B61B3D29-BDA6-4FDE-A522-E09AB736881D}"/>
              </a:ext>
            </a:extLst>
          </p:cNvPr>
          <p:cNvSpPr>
            <a:spLocks noGrp="1"/>
          </p:cNvSpPr>
          <p:nvPr>
            <p:ph type="body" sz="quarter" idx="33" hasCustomPrompt="1"/>
          </p:nvPr>
        </p:nvSpPr>
        <p:spPr>
          <a:xfrm>
            <a:off x="372794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3" name="Text Placeholder 12">
            <a:extLst>
              <a:ext uri="{FF2B5EF4-FFF2-40B4-BE49-F238E27FC236}">
                <a16:creationId xmlns:a16="http://schemas.microsoft.com/office/drawing/2014/main" id="{5A14BBDB-0B31-4F05-AF50-CA4F00D6F099}"/>
              </a:ext>
            </a:extLst>
          </p:cNvPr>
          <p:cNvSpPr>
            <a:spLocks noGrp="1"/>
          </p:cNvSpPr>
          <p:nvPr>
            <p:ph type="body" sz="quarter" idx="34" hasCustomPrompt="1"/>
          </p:nvPr>
        </p:nvSpPr>
        <p:spPr>
          <a:xfrm>
            <a:off x="119810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4" name="Text Placeholder 12">
            <a:extLst>
              <a:ext uri="{FF2B5EF4-FFF2-40B4-BE49-F238E27FC236}">
                <a16:creationId xmlns:a16="http://schemas.microsoft.com/office/drawing/2014/main" id="{AA58C87B-3855-4D73-B15C-08FC4420EB6F}"/>
              </a:ext>
            </a:extLst>
          </p:cNvPr>
          <p:cNvSpPr>
            <a:spLocks noGrp="1"/>
          </p:cNvSpPr>
          <p:nvPr>
            <p:ph type="body" sz="quarter" idx="35" hasCustomPrompt="1"/>
          </p:nvPr>
        </p:nvSpPr>
        <p:spPr>
          <a:xfrm>
            <a:off x="625778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5" name="Text Placeholder 12">
            <a:extLst>
              <a:ext uri="{FF2B5EF4-FFF2-40B4-BE49-F238E27FC236}">
                <a16:creationId xmlns:a16="http://schemas.microsoft.com/office/drawing/2014/main" id="{A4D86A16-96CD-4B21-97DA-FA5597E72A6F}"/>
              </a:ext>
            </a:extLst>
          </p:cNvPr>
          <p:cNvSpPr>
            <a:spLocks noGrp="1"/>
          </p:cNvSpPr>
          <p:nvPr>
            <p:ph type="body" sz="quarter" idx="36" hasCustomPrompt="1"/>
          </p:nvPr>
        </p:nvSpPr>
        <p:spPr>
          <a:xfrm>
            <a:off x="878762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pic>
        <p:nvPicPr>
          <p:cNvPr id="6" name="Picture 5">
            <a:extLst>
              <a:ext uri="{FF2B5EF4-FFF2-40B4-BE49-F238E27FC236}">
                <a16:creationId xmlns:a16="http://schemas.microsoft.com/office/drawing/2014/main" id="{3129ECC5-5C12-E272-8309-FD9B2790D65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713846" y="6458538"/>
            <a:ext cx="253317" cy="168878"/>
          </a:xfrm>
          <a:prstGeom prst="rect">
            <a:avLst/>
          </a:prstGeom>
        </p:spPr>
      </p:pic>
      <p:sp>
        <p:nvSpPr>
          <p:cNvPr id="8" name="Footer Placeholder 3">
            <a:extLst>
              <a:ext uri="{FF2B5EF4-FFF2-40B4-BE49-F238E27FC236}">
                <a16:creationId xmlns:a16="http://schemas.microsoft.com/office/drawing/2014/main" id="{77F453DF-2051-20F5-56A4-EF00300F6ED1}"/>
              </a:ext>
            </a:extLst>
          </p:cNvPr>
          <p:cNvSpPr>
            <a:spLocks noGrp="1"/>
          </p:cNvSpPr>
          <p:nvPr>
            <p:ph type="ftr" sz="quarter" idx="11"/>
          </p:nvPr>
        </p:nvSpPr>
        <p:spPr>
          <a:xfrm>
            <a:off x="1327615" y="6428677"/>
            <a:ext cx="4880610" cy="228600"/>
          </a:xfrm>
        </p:spPr>
        <p:txBody>
          <a:bodyPr anchor="ctr"/>
          <a:lstStyle>
            <a:lvl1pPr>
              <a:defRPr b="0"/>
            </a:lvl1pPr>
          </a:lstStyle>
          <a:p>
            <a:r>
              <a:rPr lang="en-GB">
                <a:solidFill>
                  <a:schemeClr val="bg2"/>
                </a:solidFill>
              </a:rPr>
              <a:t>Private &amp; confidential</a:t>
            </a:r>
          </a:p>
        </p:txBody>
      </p:sp>
      <p:sp>
        <p:nvSpPr>
          <p:cNvPr id="9" name="Slide Number Placeholder 3">
            <a:extLst>
              <a:ext uri="{FF2B5EF4-FFF2-40B4-BE49-F238E27FC236}">
                <a16:creationId xmlns:a16="http://schemas.microsoft.com/office/drawing/2014/main" id="{F903EFD0-8600-5FB4-D660-E0DDCBA922C1}"/>
              </a:ext>
            </a:extLst>
          </p:cNvPr>
          <p:cNvSpPr txBox="1">
            <a:spLocks/>
          </p:cNvSpPr>
          <p:nvPr userDrawn="1"/>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a:t>
            </a:fld>
            <a:endParaRPr lang="en-GB" b="1">
              <a:solidFill>
                <a:schemeClr val="bg2"/>
              </a:solidFill>
              <a:latin typeface="Bienvenue Semibold"/>
            </a:endParaRPr>
          </a:p>
        </p:txBody>
      </p:sp>
      <p:sp>
        <p:nvSpPr>
          <p:cNvPr id="10" name="TextBox 9">
            <a:extLst>
              <a:ext uri="{FF2B5EF4-FFF2-40B4-BE49-F238E27FC236}">
                <a16:creationId xmlns:a16="http://schemas.microsoft.com/office/drawing/2014/main" id="{E18BD060-4AB1-7E3A-F094-BD32ADA66006}"/>
              </a:ext>
            </a:extLst>
          </p:cNvPr>
          <p:cNvSpPr txBox="1"/>
          <p:nvPr userDrawn="1"/>
        </p:nvSpPr>
        <p:spPr>
          <a:xfrm>
            <a:off x="479425" y="6427561"/>
            <a:ext cx="751205" cy="230832"/>
          </a:xfrm>
          <a:prstGeom prst="rect">
            <a:avLst/>
          </a:prstGeom>
          <a:noFill/>
        </p:spPr>
        <p:txBody>
          <a:bodyPr wrap="square" lIns="0" tIns="0" rIns="0" bIns="0" rtlCol="0" anchor="ctr">
            <a:noAutofit/>
          </a:bodyPr>
          <a:lstStyle/>
          <a:p>
            <a:pPr marR="0" algn="l" rtl="0"/>
            <a:r>
              <a:rPr lang="en-GB" sz="900" b="0" i="0" u="none" strike="noStrike" baseline="0">
                <a:solidFill>
                  <a:srgbClr val="C4DCE7"/>
                </a:solidFill>
                <a:latin typeface="Bienvenue" panose="020B0503020202020204" pitchFamily="34" charset="0"/>
              </a:rPr>
              <a:t>AtkinsRéalis  </a:t>
            </a:r>
          </a:p>
        </p:txBody>
      </p:sp>
      <p:pic>
        <p:nvPicPr>
          <p:cNvPr id="11" name="Picture 10">
            <a:extLst>
              <a:ext uri="{FF2B5EF4-FFF2-40B4-BE49-F238E27FC236}">
                <a16:creationId xmlns:a16="http://schemas.microsoft.com/office/drawing/2014/main" id="{BDEF1B19-461D-3DA3-E5D5-4E9D83CA19F0}"/>
              </a:ext>
            </a:extLst>
          </p:cNvPr>
          <p:cNvPicPr>
            <a:picLocks noChangeAspect="1"/>
          </p:cNvPicPr>
          <p:nvPr userDrawn="1"/>
        </p:nvPicPr>
        <p:blipFill>
          <a:blip r:embed="rId3"/>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3363440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Data">
    <p:bg>
      <p:bgPr>
        <a:solidFill>
          <a:schemeClr val="accent6"/>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2CCEFE0-F698-75CD-2EE6-EDADC83CEA1C}"/>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1" y="1235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latin typeface="Arial" panose="020B0604020202020204" pitchFamily="34" charset="0"/>
              </a:defRPr>
            </a:lvl1pPr>
          </a:lstStyle>
          <a:p>
            <a:r>
              <a:rPr lang="en-US"/>
              <a:t>Click to edit Master title style</a:t>
            </a:r>
            <a:endParaRPr lang="en-GB"/>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0DA7333A-2A22-9CAC-2D47-CE7B4E14EF05}"/>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226A9169-C5E9-FBB6-3B2E-0D869C66215A}"/>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82086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Large Quote with image">
    <p:spTree>
      <p:nvGrpSpPr>
        <p:cNvPr id="1" name=""/>
        <p:cNvGrpSpPr/>
        <p:nvPr/>
      </p:nvGrpSpPr>
      <p:grpSpPr>
        <a:xfrm>
          <a:off x="0" y="0"/>
          <a:ext cx="0" cy="0"/>
          <a:chOff x="0" y="0"/>
          <a:chExt cx="0" cy="0"/>
        </a:xfrm>
      </p:grpSpPr>
      <p:pic>
        <p:nvPicPr>
          <p:cNvPr id="12" name="Picture 11" descr="A picture containing train, engineering, tunnel, steel&#10;&#10;Description automatically generated">
            <a:extLst>
              <a:ext uri="{FF2B5EF4-FFF2-40B4-BE49-F238E27FC236}">
                <a16:creationId xmlns:a16="http://schemas.microsoft.com/office/drawing/2014/main" id="{78F11D86-199F-E166-72CF-A3834A8700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215"/>
          <a:stretch/>
        </p:blipFill>
        <p:spPr>
          <a:xfrm>
            <a:off x="1407409" y="0"/>
            <a:ext cx="10784591" cy="6858000"/>
          </a:xfrm>
          <a:prstGeom prst="rect">
            <a:avLst/>
          </a:prstGeom>
        </p:spPr>
      </p:pic>
      <p:pic>
        <p:nvPicPr>
          <p:cNvPr id="8" name="Picture 7">
            <a:extLst>
              <a:ext uri="{FF2B5EF4-FFF2-40B4-BE49-F238E27FC236}">
                <a16:creationId xmlns:a16="http://schemas.microsoft.com/office/drawing/2014/main" id="{E2F3D6B2-9A69-C57E-782A-F068BC85722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553851"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6632576" cy="4067175"/>
          </a:xfrm>
        </p:spPr>
        <p:txBody>
          <a:bodyPr anchor="ctr" anchorCtr="0"/>
          <a:lstStyle>
            <a:lvl1pPr>
              <a:defRPr sz="4700" b="0">
                <a:solidFill>
                  <a:srgbClr val="C4DCE7"/>
                </a:solidFill>
                <a:latin typeface="Arial" panose="020B0604020202020204" pitchFamily="34" charset="0"/>
              </a:defRPr>
            </a:lvl1pPr>
          </a:lstStyle>
          <a:p>
            <a:r>
              <a:rPr lang="en-US"/>
              <a:t>Click to edit Master title style</a:t>
            </a:r>
            <a:endParaRPr lang="en-GB"/>
          </a:p>
        </p:txBody>
      </p:sp>
      <p:sp>
        <p:nvSpPr>
          <p:cNvPr id="3" name="TextBox 2">
            <a:extLst>
              <a:ext uri="{FF2B5EF4-FFF2-40B4-BE49-F238E27FC236}">
                <a16:creationId xmlns:a16="http://schemas.microsoft.com/office/drawing/2014/main" id="{79E308DF-4221-AB51-56CD-31FD8B222A8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6D80B26B-B7F5-7E5D-7CAE-BF874B229C78}"/>
              </a:ext>
            </a:extLst>
          </p:cNvPr>
          <p:cNvPicPr>
            <a:picLocks noChangeAspect="1"/>
          </p:cNvPicPr>
          <p:nvPr/>
        </p:nvPicPr>
        <p:blipFill>
          <a:blip r:embed="rId4"/>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568260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Extra large quote">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25021-A507-E3AD-C6A4-0CBDBBAD1D4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a:xfrm>
            <a:off x="1230630" y="6496685"/>
            <a:ext cx="4880610" cy="228600"/>
          </a:xfrm>
          <a:prstGeom prst="rect">
            <a:avLst/>
          </a:prstGeom>
        </p:spPr>
        <p:txBody>
          <a:bodyPr/>
          <a:lstStyle>
            <a:lvl1pPr>
              <a:defRPr>
                <a:solidFill>
                  <a:srgbClr val="C4DCE7"/>
                </a:solidFill>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3" name="TextBox 2">
            <a:extLst>
              <a:ext uri="{FF2B5EF4-FFF2-40B4-BE49-F238E27FC236}">
                <a16:creationId xmlns:a16="http://schemas.microsoft.com/office/drawing/2014/main" id="{61E9EF80-38A7-F2E4-4BF0-2209B824C07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112300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Extra large quote">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448BFF-58DD-C00B-1281-382CE8A7FB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 y="0"/>
            <a:ext cx="12192000"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AA0E96F8-B71D-1EF1-7350-8B12273F04B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1713846" y="6458538"/>
            <a:ext cx="253317" cy="168878"/>
          </a:xfrm>
          <a:prstGeom prst="rect">
            <a:avLst/>
          </a:prstGeom>
        </p:spPr>
      </p:pic>
      <p:sp>
        <p:nvSpPr>
          <p:cNvPr id="6" name="Slide Number Placeholder 3">
            <a:extLst>
              <a:ext uri="{FF2B5EF4-FFF2-40B4-BE49-F238E27FC236}">
                <a16:creationId xmlns:a16="http://schemas.microsoft.com/office/drawing/2014/main" id="{549DC9DC-30A4-4ED9-E56D-965A31888790}"/>
              </a:ext>
            </a:extLst>
          </p:cNvPr>
          <p:cNvSpPr txBox="1">
            <a:spLocks/>
          </p:cNvSpPr>
          <p:nvPr userDrawn="1"/>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a:t>
            </a:fld>
            <a:endParaRPr lang="en-GB" b="1">
              <a:solidFill>
                <a:schemeClr val="bg2"/>
              </a:solidFill>
              <a:latin typeface="Bienvenue Semibold"/>
            </a:endParaRPr>
          </a:p>
        </p:txBody>
      </p:sp>
      <p:sp>
        <p:nvSpPr>
          <p:cNvPr id="9" name="TextBox 8">
            <a:extLst>
              <a:ext uri="{FF2B5EF4-FFF2-40B4-BE49-F238E27FC236}">
                <a16:creationId xmlns:a16="http://schemas.microsoft.com/office/drawing/2014/main" id="{927251E6-7A36-1C13-F897-883249F56317}"/>
              </a:ext>
            </a:extLst>
          </p:cNvPr>
          <p:cNvSpPr txBox="1"/>
          <p:nvPr userDrawn="1"/>
        </p:nvSpPr>
        <p:spPr>
          <a:xfrm>
            <a:off x="479425" y="6427561"/>
            <a:ext cx="751205" cy="230832"/>
          </a:xfrm>
          <a:prstGeom prst="rect">
            <a:avLst/>
          </a:prstGeom>
          <a:noFill/>
        </p:spPr>
        <p:txBody>
          <a:bodyPr wrap="square" lIns="0" tIns="0" rIns="0" bIns="0" rtlCol="0" anchor="ctr">
            <a:noAutofit/>
          </a:bodyPr>
          <a:lstStyle/>
          <a:p>
            <a:pPr marR="0" algn="l" rtl="0"/>
            <a:r>
              <a:rPr lang="en-GB" sz="900" b="0" i="0" u="none" strike="noStrike" baseline="0">
                <a:solidFill>
                  <a:srgbClr val="C4DCE7"/>
                </a:solidFill>
                <a:latin typeface="Bienvenue" panose="020B0503020202020204" pitchFamily="34" charset="0"/>
              </a:rPr>
              <a:t>AtkinsRéalis  </a:t>
            </a:r>
          </a:p>
        </p:txBody>
      </p:sp>
      <p:pic>
        <p:nvPicPr>
          <p:cNvPr id="10" name="Picture 9">
            <a:extLst>
              <a:ext uri="{FF2B5EF4-FFF2-40B4-BE49-F238E27FC236}">
                <a16:creationId xmlns:a16="http://schemas.microsoft.com/office/drawing/2014/main" id="{665C5F35-9D82-54E6-CEEE-60E60FC41A1C}"/>
              </a:ext>
            </a:extLst>
          </p:cNvPr>
          <p:cNvPicPr>
            <a:picLocks noChangeAspect="1"/>
          </p:cNvPicPr>
          <p:nvPr userDrawn="1"/>
        </p:nvPicPr>
        <p:blipFill>
          <a:blip r:embed="rId4"/>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3145108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Extra large quote">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9FB1-1DE3-FEA9-9359-D9B9038BA6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A0E96F8-B71D-1EF1-7350-8B12273F04B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1713846" y="6458538"/>
            <a:ext cx="253317" cy="168878"/>
          </a:xfrm>
          <a:prstGeom prst="rect">
            <a:avLst/>
          </a:prstGeom>
        </p:spPr>
      </p:pic>
      <p:pic>
        <p:nvPicPr>
          <p:cNvPr id="10" name="Picture 9">
            <a:extLst>
              <a:ext uri="{FF2B5EF4-FFF2-40B4-BE49-F238E27FC236}">
                <a16:creationId xmlns:a16="http://schemas.microsoft.com/office/drawing/2014/main" id="{665C5F35-9D82-54E6-CEEE-60E60FC41A1C}"/>
              </a:ext>
            </a:extLst>
          </p:cNvPr>
          <p:cNvPicPr>
            <a:picLocks noChangeAspect="1"/>
          </p:cNvPicPr>
          <p:nvPr userDrawn="1"/>
        </p:nvPicPr>
        <p:blipFill>
          <a:blip r:embed="rId4"/>
          <a:stretch>
            <a:fillRect/>
          </a:stretch>
        </p:blipFill>
        <p:spPr>
          <a:xfrm>
            <a:off x="11713458" y="6458018"/>
            <a:ext cx="247990" cy="169919"/>
          </a:xfrm>
          <a:prstGeom prst="rect">
            <a:avLst/>
          </a:prstGeom>
        </p:spPr>
      </p:pic>
      <p:sp>
        <p:nvSpPr>
          <p:cNvPr id="5" name="Title 1">
            <a:extLst>
              <a:ext uri="{FF2B5EF4-FFF2-40B4-BE49-F238E27FC236}">
                <a16:creationId xmlns:a16="http://schemas.microsoft.com/office/drawing/2014/main" id="{8F08739B-CE2D-D04C-6926-166D770029DA}"/>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30049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Extra large quote">
    <p:bg>
      <p:bgPr>
        <a:solidFill>
          <a:schemeClr val="accent6"/>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32947D1-1242-A327-24F5-AF5D295AF77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ED1CAF5E-9563-1845-B368-1CDA1679A504}"/>
              </a:ext>
            </a:extLst>
          </p:cNvPr>
          <p:cNvPicPr>
            <a:picLocks noChangeAspect="1"/>
          </p:cNvPicPr>
          <p:nvPr userDrawn="1"/>
        </p:nvPicPr>
        <p:blipFill>
          <a:blip r:embed="rId3"/>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416023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3_Extra large quot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F197E3-2E26-28A3-289C-ECD5BE2903E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397763"/>
            <a:ext cx="11484864" cy="6460236"/>
          </a:xfrm>
          <a:prstGeom prst="rect">
            <a:avLst/>
          </a:prstGeom>
        </p:spPr>
      </p:pic>
      <p:pic>
        <p:nvPicPr>
          <p:cNvPr id="10" name="Picture 9">
            <a:extLst>
              <a:ext uri="{FF2B5EF4-FFF2-40B4-BE49-F238E27FC236}">
                <a16:creationId xmlns:a16="http://schemas.microsoft.com/office/drawing/2014/main" id="{97F48CCB-ADC0-C0A2-9423-9D1086DE5F89}"/>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767" t="2770" r="767" b="43314"/>
          <a:stretch/>
        </p:blipFill>
        <p:spPr>
          <a:xfrm flipH="1">
            <a:off x="-400743" y="476250"/>
            <a:ext cx="9539981" cy="6857999"/>
          </a:xfrm>
          <a:prstGeom prst="rect">
            <a:avLst/>
          </a:prstGeom>
        </p:spPr>
      </p:pic>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a:xfrm>
            <a:off x="1230630" y="6496685"/>
            <a:ext cx="4880610" cy="228600"/>
          </a:xfrm>
          <a:prstGeom prst="rect">
            <a:avLst/>
          </a:prstGeom>
        </p:spPr>
        <p:txBody>
          <a:bodyPr/>
          <a:lstStyle>
            <a:lvl1pPr>
              <a:defRPr>
                <a:solidFill>
                  <a:srgbClr val="C4DCE7"/>
                </a:solidFill>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3" name="TextBox 2">
            <a:extLst>
              <a:ext uri="{FF2B5EF4-FFF2-40B4-BE49-F238E27FC236}">
                <a16:creationId xmlns:a16="http://schemas.microsoft.com/office/drawing/2014/main" id="{61E9EF80-38A7-F2E4-4BF0-2209B824C07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Lst>
          </p:cNvPr>
          <p:cNvPicPr>
            <a:picLocks noChangeAspect="1"/>
          </p:cNvPicPr>
          <p:nvPr/>
        </p:nvPicPr>
        <p:blipFill>
          <a:blip r:embed="rId4"/>
          <a:stretch>
            <a:fillRect/>
          </a:stretch>
        </p:blipFill>
        <p:spPr>
          <a:xfrm>
            <a:off x="11713458" y="6436168"/>
            <a:ext cx="247990" cy="169919"/>
          </a:xfrm>
          <a:prstGeom prst="rect">
            <a:avLst/>
          </a:prstGeom>
        </p:spPr>
      </p:pic>
      <p:sp>
        <p:nvSpPr>
          <p:cNvPr id="9" name="Title 1">
            <a:extLst>
              <a:ext uri="{FF2B5EF4-FFF2-40B4-BE49-F238E27FC236}">
                <a16:creationId xmlns:a16="http://schemas.microsoft.com/office/drawing/2014/main" id="{56E0283A-2111-7F7B-E7F9-A0A89F65A578}"/>
              </a:ext>
            </a:extLst>
          </p:cNvPr>
          <p:cNvSpPr>
            <a:spLocks noGrp="1"/>
          </p:cNvSpPr>
          <p:nvPr>
            <p:ph type="title"/>
          </p:nvPr>
        </p:nvSpPr>
        <p:spPr>
          <a:xfrm>
            <a:off x="7127558" y="2424456"/>
            <a:ext cx="4585017" cy="2138680"/>
          </a:xfrm>
        </p:spPr>
        <p:txBody>
          <a:bodyPr anchor="t" anchorCtr="0"/>
          <a:lstStyle>
            <a:lvl1pPr>
              <a:defRPr sz="3500" b="0" cap="none" baseline="0">
                <a:solidFill>
                  <a:schemeClr val="bg2"/>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358832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C4DC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310F3-B3A2-AC90-1F31-69791BAAE5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24621" cy="6426349"/>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51218" y="982553"/>
            <a:ext cx="9705608" cy="4067175"/>
          </a:xfrm>
        </p:spPr>
        <p:txBody>
          <a:bodyPr anchor="t" anchorCtr="0"/>
          <a:lstStyle>
            <a:lvl1pPr algn="l">
              <a:defRPr sz="5500" b="0">
                <a:solidFill>
                  <a:srgbClr val="C4DCE7"/>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77194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469776"/>
            <a:ext cx="2743200" cy="365125"/>
          </a:xfrm>
          <a:prstGeom prst="rect">
            <a:avLst/>
          </a:prstGeom>
        </p:spPr>
        <p:txBody>
          <a:bodyPr/>
          <a:lstStyle>
            <a:lvl1pPr>
              <a:defRPr sz="1600">
                <a:solidFill>
                  <a:srgbClr val="C4DCE7"/>
                </a:solidFill>
                <a:latin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5" y="1395413"/>
            <a:ext cx="8659815" cy="2167424"/>
          </a:xfrm>
        </p:spPr>
        <p:txBody>
          <a:bodyPr/>
          <a:lstStyle>
            <a:lvl1pPr>
              <a:defRPr sz="7200" b="0" cap="all" baseline="0">
                <a:solidFill>
                  <a:schemeClr val="bg2"/>
                </a:solidFill>
                <a:latin typeface="Arial" panose="020B0604020202020204" pitchFamily="34" charset="0"/>
              </a:defRPr>
            </a:lvl1pPr>
          </a:lstStyle>
          <a:p>
            <a:r>
              <a:rPr lang="en-US"/>
              <a:t>Click to edit Master title style</a:t>
            </a:r>
            <a:endParaRPr lang="en-GB"/>
          </a:p>
        </p:txBody>
      </p:sp>
      <p:pic>
        <p:nvPicPr>
          <p:cNvPr id="3" name="Picture 2" descr="A black and blue logo&#10;&#10;Description automatically generated">
            <a:extLst>
              <a:ext uri="{FF2B5EF4-FFF2-40B4-BE49-F238E27FC236}">
                <a16:creationId xmlns:a16="http://schemas.microsoft.com/office/drawing/2014/main" id="{33FFD111-B1DB-CC06-2AED-EF88B82349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4051135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Key statistics">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C4DCE7"/>
                </a:solidFill>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4271058"/>
            <a:ext cx="6632575" cy="2104501"/>
          </a:xfrm>
        </p:spPr>
        <p:txBody>
          <a:bodyPr/>
          <a:lstStyle>
            <a:lvl1pPr marL="0" indent="0">
              <a:buNone/>
              <a:defRPr sz="2500">
                <a:solidFill>
                  <a:srgbClr val="C4DCE7"/>
                </a:solidFill>
                <a:latin typeface="Arial" panose="020B0604020202020204" pitchFamily="34" charset="0"/>
              </a:defRPr>
            </a:lvl1pPr>
            <a:lvl2pPr>
              <a:defRPr>
                <a:solidFill>
                  <a:srgbClr val="C4DCE7"/>
                </a:solidFill>
              </a:defRPr>
            </a:lvl2pPr>
            <a:lvl3pPr>
              <a:defRPr>
                <a:solidFill>
                  <a:srgbClr val="C4DCE7"/>
                </a:solidFill>
              </a:defRPr>
            </a:lvl3pPr>
            <a:lvl4pPr>
              <a:defRPr>
                <a:solidFill>
                  <a:srgbClr val="C4DCE7"/>
                </a:solidFill>
              </a:defRPr>
            </a:lvl4pPr>
            <a:lvl5pPr>
              <a:defRPr>
                <a:solidFill>
                  <a:srgbClr val="C4DCE7"/>
                </a:solidFill>
              </a:defRPr>
            </a:lvl5pPr>
          </a:lstStyle>
          <a:p>
            <a:pPr lvl="0"/>
            <a:r>
              <a:rPr lang="en-US"/>
              <a:t>Click to edit Master text styles</a:t>
            </a:r>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8128000" y="476250"/>
            <a:ext cx="3586163" cy="5762625"/>
          </a:xfrm>
        </p:spPr>
        <p:txBody>
          <a:bodyPr/>
          <a:lstStyle>
            <a:lvl1pPr>
              <a:buClr>
                <a:srgbClr val="C4DCE7"/>
              </a:buClr>
              <a:defRPr>
                <a:solidFill>
                  <a:srgbClr val="C4DCE7"/>
                </a:solidFill>
                <a:latin typeface="Arial" panose="020B0604020202020204" pitchFamily="34" charset="0"/>
              </a:defRPr>
            </a:lvl1pPr>
          </a:lstStyle>
          <a:p>
            <a:r>
              <a:rPr lang="en-US"/>
              <a:t>Click icon to add table</a:t>
            </a:r>
            <a:endParaRPr lang="en-GB"/>
          </a:p>
        </p:txBody>
      </p:sp>
      <p:sp>
        <p:nvSpPr>
          <p:cNvPr id="4" name="TextBox 3">
            <a:extLst>
              <a:ext uri="{FF2B5EF4-FFF2-40B4-BE49-F238E27FC236}">
                <a16:creationId xmlns:a16="http://schemas.microsoft.com/office/drawing/2014/main" id="{FB9CFB19-1F0B-87FF-B02C-FC609AE7D88B}"/>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DF71B24C-4869-F815-A87F-2DF4CBF26753}"/>
              </a:ext>
            </a:extLst>
          </p:cNvPr>
          <p:cNvPicPr>
            <a:picLocks noChangeAspect="1"/>
          </p:cNvPicPr>
          <p:nvPr/>
        </p:nvPicPr>
        <p:blipFill>
          <a:blip r:embed="rId2"/>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166392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Key statistics and image">
    <p:bg>
      <p:bgPr>
        <a:solidFill>
          <a:schemeClr val="accent6"/>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3E740E-3B04-B5EC-34B4-DCD2A5A4DAA3}"/>
              </a:ext>
            </a:extLst>
          </p:cNvPr>
          <p:cNvSpPr>
            <a:spLocks noGrp="1"/>
          </p:cNvSpPr>
          <p:nvPr>
            <p:ph type="pic" sz="quarter" idx="14"/>
          </p:nvPr>
        </p:nvSpPr>
        <p:spPr>
          <a:xfrm>
            <a:off x="7384206" y="0"/>
            <a:ext cx="4807794"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B9FF00"/>
                </a:solidFill>
                <a:latin typeface="Arial" panose="020B0604020202020204" pitchFamily="34" charset="0"/>
              </a:defRPr>
            </a:lvl1pPr>
          </a:lstStyle>
          <a:p>
            <a:r>
              <a:rPr lang="en-US"/>
              <a:t>Click to edit Master title style</a:t>
            </a:r>
            <a:endParaRPr lang="en-GB"/>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479426" y="3113590"/>
            <a:ext cx="6632575" cy="3125286"/>
          </a:xfrm>
        </p:spPr>
        <p:txBody>
          <a:bodyPr/>
          <a:lstStyle>
            <a:lvl1pPr>
              <a:buClr>
                <a:srgbClr val="C4DCE7"/>
              </a:buClr>
              <a:defRPr>
                <a:solidFill>
                  <a:srgbClr val="C4DCE7"/>
                </a:solidFill>
                <a:latin typeface="Arial" panose="020B0604020202020204" pitchFamily="34" charset="0"/>
              </a:defRPr>
            </a:lvl1pPr>
          </a:lstStyle>
          <a:p>
            <a:r>
              <a:rPr lang="en-US"/>
              <a:t>Click icon to add table</a:t>
            </a:r>
            <a:endParaRPr lang="en-GB"/>
          </a:p>
        </p:txBody>
      </p:sp>
      <p:sp>
        <p:nvSpPr>
          <p:cNvPr id="3" name="TextBox 2">
            <a:extLst>
              <a:ext uri="{FF2B5EF4-FFF2-40B4-BE49-F238E27FC236}">
                <a16:creationId xmlns:a16="http://schemas.microsoft.com/office/drawing/2014/main" id="{1A165DD3-F8EE-97BC-8A79-ED3DE5C7977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1A2B8D15-6327-2B5E-FE77-171D268BEA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2897105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se study 1">
    <p:bg>
      <p:bgPr>
        <a:solidFill>
          <a:schemeClr val="bg1"/>
        </a:solidFill>
        <a:effectLst/>
      </p:bgPr>
    </p:bg>
    <p:spTree>
      <p:nvGrpSpPr>
        <p:cNvPr id="1" name=""/>
        <p:cNvGrpSpPr/>
        <p:nvPr/>
      </p:nvGrpSpPr>
      <p:grpSpPr>
        <a:xfrm>
          <a:off x="0" y="0"/>
          <a:ext cx="0" cy="0"/>
          <a:chOff x="0" y="0"/>
          <a:chExt cx="0" cy="0"/>
        </a:xfrm>
      </p:grpSpPr>
      <p:pic>
        <p:nvPicPr>
          <p:cNvPr id="8" name="Picture 7" descr="A blue and black rectangle&#10;&#10;Description automatically generated with low confidence">
            <a:extLst>
              <a:ext uri="{FF2B5EF4-FFF2-40B4-BE49-F238E27FC236}">
                <a16:creationId xmlns:a16="http://schemas.microsoft.com/office/drawing/2014/main" id="{D3C91588-057D-FF6E-AB26-EAB2531E5E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71661"/>
            <a:ext cx="7743463" cy="4986337"/>
          </a:xfrm>
          <a:prstGeom prst="rect">
            <a:avLst/>
          </a:prstGeom>
        </p:spPr>
      </p:pic>
      <p:sp>
        <p:nvSpPr>
          <p:cNvPr id="10" name="Picture Placeholder 6">
            <a:extLst>
              <a:ext uri="{FF2B5EF4-FFF2-40B4-BE49-F238E27FC236}">
                <a16:creationId xmlns:a16="http://schemas.microsoft.com/office/drawing/2014/main" id="{A3963003-87D0-A2AB-C77E-3C66E3FA4089}"/>
              </a:ext>
            </a:extLst>
          </p:cNvPr>
          <p:cNvSpPr>
            <a:spLocks noGrp="1"/>
          </p:cNvSpPr>
          <p:nvPr>
            <p:ph type="pic" sz="quarter" idx="16"/>
          </p:nvPr>
        </p:nvSpPr>
        <p:spPr>
          <a:xfrm>
            <a:off x="0" y="3225164"/>
            <a:ext cx="6400800" cy="3632835"/>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pic>
        <p:nvPicPr>
          <p:cNvPr id="17" name="Picture 16">
            <a:extLst>
              <a:ext uri="{FF2B5EF4-FFF2-40B4-BE49-F238E27FC236}">
                <a16:creationId xmlns:a16="http://schemas.microsoft.com/office/drawing/2014/main" id="{6A729E7D-22D4-364B-F13B-8955F088849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71662"/>
            <a:ext cx="7743463" cy="4986337"/>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4000" cap="all" baseline="0">
                <a:solidFill>
                  <a:srgbClr val="192D38"/>
                </a:solidFill>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8372406" y="476250"/>
            <a:ext cx="3340170" cy="3227649"/>
          </a:xfrm>
        </p:spPr>
        <p:txBody>
          <a:bodyPr/>
          <a:lstStyle>
            <a:lvl1pPr>
              <a:buClr>
                <a:srgbClr val="192D38"/>
              </a:buClr>
              <a:defRPr>
                <a:solidFill>
                  <a:srgbClr val="192D38"/>
                </a:solidFill>
                <a:latin typeface="Arial" panose="020B0604020202020204" pitchFamily="34" charset="0"/>
              </a:defRPr>
            </a:lvl1pPr>
            <a:lvl2pPr>
              <a:buClr>
                <a:srgbClr val="192D38"/>
              </a:buClr>
              <a:defRPr>
                <a:solidFill>
                  <a:srgbClr val="192D38"/>
                </a:solidFill>
                <a:latin typeface="Arial" panose="020B0604020202020204" pitchFamily="34" charset="0"/>
              </a:defRPr>
            </a:lvl2pPr>
            <a:lvl3pPr>
              <a:buClr>
                <a:srgbClr val="192D38"/>
              </a:buClr>
              <a:defRPr>
                <a:solidFill>
                  <a:srgbClr val="192D38"/>
                </a:solidFill>
                <a:latin typeface="Arial" panose="020B0604020202020204" pitchFamily="34" charset="0"/>
              </a:defRPr>
            </a:lvl3pPr>
            <a:lvl4pPr>
              <a:buClr>
                <a:srgbClr val="192D38"/>
              </a:buClr>
              <a:defRPr>
                <a:solidFill>
                  <a:srgbClr val="192D38"/>
                </a:solidFill>
                <a:latin typeface="Arial" panose="020B0604020202020204" pitchFamily="34" charset="0"/>
              </a:defRPr>
            </a:lvl4pPr>
            <a:lvl5pPr>
              <a:buClr>
                <a:srgbClr val="192D38"/>
              </a:buClr>
              <a:defRPr>
                <a:solidFill>
                  <a:srgbClr val="192D38"/>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Box 12">
            <a:extLst>
              <a:ext uri="{FF2B5EF4-FFF2-40B4-BE49-F238E27FC236}">
                <a16:creationId xmlns:a16="http://schemas.microsoft.com/office/drawing/2014/main" id="{39511317-0E8D-5C31-D814-E0C63DB11928}"/>
              </a:ext>
            </a:extLst>
          </p:cNvPr>
          <p:cNvSpPr txBox="1"/>
          <p:nvPr/>
        </p:nvSpPr>
        <p:spPr>
          <a:xfrm>
            <a:off x="510540" y="6496685"/>
            <a:ext cx="720090"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 </a:t>
            </a:r>
          </a:p>
        </p:txBody>
      </p:sp>
      <p:sp>
        <p:nvSpPr>
          <p:cNvPr id="9" name="Text Placeholder 12">
            <a:extLst>
              <a:ext uri="{FF2B5EF4-FFF2-40B4-BE49-F238E27FC236}">
                <a16:creationId xmlns:a16="http://schemas.microsoft.com/office/drawing/2014/main" id="{EAA7CD17-67A7-F211-597D-C1E1CFFA926D}"/>
              </a:ext>
            </a:extLst>
          </p:cNvPr>
          <p:cNvSpPr>
            <a:spLocks noGrp="1"/>
          </p:cNvSpPr>
          <p:nvPr>
            <p:ph type="body" sz="quarter" idx="13" hasCustomPrompt="1"/>
          </p:nvPr>
        </p:nvSpPr>
        <p:spPr>
          <a:xfrm>
            <a:off x="8372406" y="3796906"/>
            <a:ext cx="3340170" cy="1157288"/>
          </a:xfrm>
        </p:spPr>
        <p:txBody>
          <a:bodyPr/>
          <a:lstStyle>
            <a:lvl1pPr marL="0" indent="0">
              <a:spcBef>
                <a:spcPts val="0"/>
              </a:spcBef>
              <a:buNone/>
              <a:defRPr sz="6000">
                <a:solidFill>
                  <a:srgbClr val="192D38"/>
                </a:solidFill>
                <a:latin typeface="Arial" panose="020B0604020202020204" pitchFamily="34" charset="0"/>
              </a:defRPr>
            </a:lvl1pPr>
            <a:lvl2pPr marL="0" indent="0">
              <a:spcBef>
                <a:spcPts val="0"/>
              </a:spcBef>
              <a:buNone/>
              <a:defRPr sz="1600">
                <a:solidFill>
                  <a:srgbClr val="192D38"/>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5" name="Text Placeholder 12">
            <a:extLst>
              <a:ext uri="{FF2B5EF4-FFF2-40B4-BE49-F238E27FC236}">
                <a16:creationId xmlns:a16="http://schemas.microsoft.com/office/drawing/2014/main" id="{FC823389-098F-7101-B37C-AB9BE4CFF68C}"/>
              </a:ext>
            </a:extLst>
          </p:cNvPr>
          <p:cNvSpPr>
            <a:spLocks noGrp="1"/>
          </p:cNvSpPr>
          <p:nvPr>
            <p:ph type="body" sz="quarter" idx="14" hasCustomPrompt="1"/>
          </p:nvPr>
        </p:nvSpPr>
        <p:spPr>
          <a:xfrm>
            <a:off x="8372406" y="5270762"/>
            <a:ext cx="3340170" cy="1157288"/>
          </a:xfrm>
        </p:spPr>
        <p:txBody>
          <a:bodyPr/>
          <a:lstStyle>
            <a:lvl1pPr marL="0" indent="0">
              <a:spcBef>
                <a:spcPts val="0"/>
              </a:spcBef>
              <a:buNone/>
              <a:defRPr sz="6000">
                <a:solidFill>
                  <a:srgbClr val="192D38"/>
                </a:solidFill>
                <a:latin typeface="Arial" panose="020B0604020202020204" pitchFamily="34" charset="0"/>
              </a:defRPr>
            </a:lvl1pPr>
            <a:lvl2pPr marL="0" indent="0">
              <a:spcBef>
                <a:spcPts val="0"/>
              </a:spcBef>
              <a:buNone/>
              <a:defRPr sz="1600">
                <a:solidFill>
                  <a:srgbClr val="192D38"/>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7" name="Picture Placeholder 6">
            <a:extLst>
              <a:ext uri="{FF2B5EF4-FFF2-40B4-BE49-F238E27FC236}">
                <a16:creationId xmlns:a16="http://schemas.microsoft.com/office/drawing/2014/main" id="{C2CA7B13-5C6A-FECD-8DB8-F43C308BBFB8}"/>
              </a:ext>
            </a:extLst>
          </p:cNvPr>
          <p:cNvSpPr>
            <a:spLocks noGrp="1"/>
          </p:cNvSpPr>
          <p:nvPr>
            <p:ph type="pic" sz="quarter" idx="15"/>
          </p:nvPr>
        </p:nvSpPr>
        <p:spPr>
          <a:xfrm>
            <a:off x="0" y="3225165"/>
            <a:ext cx="6400800" cy="3632835"/>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Tree>
    <p:extLst>
      <p:ext uri="{BB962C8B-B14F-4D97-AF65-F5344CB8AC3E}">
        <p14:creationId xmlns:p14="http://schemas.microsoft.com/office/powerpoint/2010/main" val="329057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825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2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0" y="1758950"/>
            <a:ext cx="4826643" cy="4283075"/>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1758950"/>
            <a:ext cx="3094298" cy="460533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1758950"/>
            <a:ext cx="3094298" cy="460533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a:xfrm>
            <a:off x="1230630" y="6496685"/>
            <a:ext cx="4880610" cy="228600"/>
          </a:xfrm>
          <a:prstGeom prst="rect">
            <a:avLst/>
          </a:prstGeom>
        </p:spPr>
        <p:txBody>
          <a:bodyPr/>
          <a:lstStyle/>
          <a:p>
            <a:r>
              <a:rPr lang="en-US"/>
              <a:t>Digital Capabilities Review - Q4 December 2024</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756623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2 content righ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2417762"/>
            <a:ext cx="3094298" cy="3946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2417762"/>
            <a:ext cx="3094298" cy="3946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a:extLst>
              <a:ext uri="{FF2B5EF4-FFF2-40B4-BE49-F238E27FC236}">
                <a16:creationId xmlns:a16="http://schemas.microsoft.com/office/drawing/2014/main" id="{998E1A9F-07AB-BD9D-7F2A-C726BAB0BA4F}"/>
              </a:ext>
            </a:extLst>
          </p:cNvPr>
          <p:cNvSpPr>
            <a:spLocks noGrp="1"/>
          </p:cNvSpPr>
          <p:nvPr>
            <p:ph type="title"/>
          </p:nvPr>
        </p:nvSpPr>
        <p:spPr>
          <a:xfrm>
            <a:off x="479425" y="476251"/>
            <a:ext cx="11233150" cy="1722940"/>
          </a:xfrm>
        </p:spPr>
        <p:txBody>
          <a:bodyPr/>
          <a:lstStyle>
            <a:lvl1pPr>
              <a:defRPr sz="6200" b="0">
                <a:solidFill>
                  <a:srgbClr val="192D38"/>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013199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ase stud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C20DF0-5A75-179F-88E1-AD752ACA2F8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55782" y="0"/>
            <a:ext cx="7736218" cy="6007261"/>
          </a:xfrm>
          <a:prstGeom prst="rect">
            <a:avLst/>
          </a:prstGeom>
        </p:spPr>
      </p:pic>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a:xfrm>
            <a:off x="479425" y="476250"/>
            <a:ext cx="3584575" cy="1941513"/>
          </a:xfrm>
        </p:spPr>
        <p:txBody>
          <a:bodyPr/>
          <a:lstStyle>
            <a:lvl1pPr>
              <a:defRPr cap="all" baseline="0">
                <a:latin typeface="Arial" panose="020B0604020202020204" pitchFamily="34" charset="0"/>
              </a:defRPr>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5808981" y="0"/>
            <a:ext cx="6383020" cy="465582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479425" y="2534856"/>
            <a:ext cx="3584576" cy="3846894"/>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8490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14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ase stud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4" y="4260046"/>
            <a:ext cx="7252465" cy="2167424"/>
          </a:xfrm>
        </p:spPr>
        <p:txBody>
          <a:bodyPr/>
          <a:lstStyle>
            <a:lvl1pPr>
              <a:defRPr sz="7200" b="0" cap="all" baseline="0">
                <a:latin typeface="Arial" panose="020B0604020202020204" pitchFamily="34" charset="0"/>
              </a:defRPr>
            </a:lvl1pPr>
          </a:lstStyle>
          <a:p>
            <a:r>
              <a:rPr lang="en-US"/>
              <a:t>Click to edit Master title style</a:t>
            </a:r>
            <a:endParaRPr lang="en-GB"/>
          </a:p>
        </p:txBody>
      </p:sp>
      <p:sp>
        <p:nvSpPr>
          <p:cNvPr id="7" name="Content Placeholder 11">
            <a:extLst>
              <a:ext uri="{FF2B5EF4-FFF2-40B4-BE49-F238E27FC236}">
                <a16:creationId xmlns:a16="http://schemas.microsoft.com/office/drawing/2014/main" id="{AEE373EF-4B6B-0F9E-7B25-FFDB0E6F2CC3}"/>
              </a:ext>
            </a:extLst>
          </p:cNvPr>
          <p:cNvSpPr>
            <a:spLocks noGrp="1"/>
          </p:cNvSpPr>
          <p:nvPr>
            <p:ph sz="quarter" idx="14"/>
          </p:nvPr>
        </p:nvSpPr>
        <p:spPr>
          <a:xfrm>
            <a:off x="7940040" y="497812"/>
            <a:ext cx="3772535" cy="567057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71196F8-D174-30D7-E7B8-EAC7EACA138A}"/>
              </a:ext>
            </a:extLst>
          </p:cNvPr>
          <p:cNvSpPr>
            <a:spLocks noGrp="1"/>
          </p:cNvSpPr>
          <p:nvPr>
            <p:ph type="pic" sz="quarter" idx="15"/>
          </p:nvPr>
        </p:nvSpPr>
        <p:spPr>
          <a:xfrm>
            <a:off x="0" y="0"/>
            <a:ext cx="6629401" cy="38290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Tree>
    <p:extLst>
      <p:ext uri="{BB962C8B-B14F-4D97-AF65-F5344CB8AC3E}">
        <p14:creationId xmlns:p14="http://schemas.microsoft.com/office/powerpoint/2010/main" val="2639515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se study 4">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587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flipV="1">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80868" y="6159936"/>
            <a:ext cx="2743200" cy="365125"/>
          </a:xfrm>
          <a:prstGeom prst="rect">
            <a:avLst/>
          </a:prstGeom>
        </p:spPr>
        <p:txBody>
          <a:bodyPr/>
          <a:lstStyle>
            <a:lvl1pPr>
              <a:defRPr sz="1600">
                <a:solidFill>
                  <a:schemeClr val="bg1"/>
                </a:solidFill>
                <a:latin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86047" y="1395413"/>
            <a:ext cx="8659815" cy="2785369"/>
          </a:xfrm>
        </p:spPr>
        <p:txBody>
          <a:bodyPr/>
          <a:lstStyle>
            <a:lvl1pPr>
              <a:defRPr sz="7200" b="0" cap="none" baseline="0">
                <a:solidFill>
                  <a:schemeClr val="bg1"/>
                </a:solidFill>
                <a:latin typeface="Arial" panose="020B0604020202020204" pitchFamily="34" charset="0"/>
              </a:defRPr>
            </a:lvl1pPr>
          </a:lstStyle>
          <a:p>
            <a:r>
              <a:rPr lang="en-US"/>
              <a:t>Click to edit Master title style</a:t>
            </a:r>
            <a:endParaRPr lang="en-GB"/>
          </a:p>
        </p:txBody>
      </p:sp>
      <p:pic>
        <p:nvPicPr>
          <p:cNvPr id="3" name="Picture 2" descr="A black and blue logo&#10;&#10;Description automatically generated">
            <a:extLst>
              <a:ext uri="{FF2B5EF4-FFF2-40B4-BE49-F238E27FC236}">
                <a16:creationId xmlns:a16="http://schemas.microsoft.com/office/drawing/2014/main" id="{7AF92790-EFC0-13FC-D260-B8B47FF3D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354168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se study 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476250"/>
            <a:ext cx="5616575" cy="321183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6096001" y="3940838"/>
            <a:ext cx="2682240" cy="2440912"/>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1" name="Picture Placeholder 8">
            <a:extLst>
              <a:ext uri="{FF2B5EF4-FFF2-40B4-BE49-F238E27FC236}">
                <a16:creationId xmlns:a16="http://schemas.microsoft.com/office/drawing/2014/main" id="{2B791905-05DF-F931-8F30-EBB4CC148C7C}"/>
              </a:ext>
            </a:extLst>
          </p:cNvPr>
          <p:cNvSpPr>
            <a:spLocks noGrp="1"/>
          </p:cNvSpPr>
          <p:nvPr>
            <p:ph type="pic" sz="quarter" idx="17"/>
          </p:nvPr>
        </p:nvSpPr>
        <p:spPr>
          <a:xfrm>
            <a:off x="9030335" y="3940838"/>
            <a:ext cx="2682240" cy="2440912"/>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6" name="Footer Placeholder 5">
            <a:extLst>
              <a:ext uri="{FF2B5EF4-FFF2-40B4-BE49-F238E27FC236}">
                <a16:creationId xmlns:a16="http://schemas.microsoft.com/office/drawing/2014/main" id="{49D490AB-1D81-A07D-D052-50297D0A2E31}"/>
              </a:ext>
            </a:extLst>
          </p:cNvPr>
          <p:cNvSpPr>
            <a:spLocks noGrp="1"/>
          </p:cNvSpPr>
          <p:nvPr>
            <p:ph type="ftr" sz="quarter" idx="18"/>
          </p:nvPr>
        </p:nvSpPr>
        <p:spPr>
          <a:xfrm>
            <a:off x="1230630" y="6496685"/>
            <a:ext cx="4880610" cy="228600"/>
          </a:xfrm>
          <a:prstGeom prst="rect">
            <a:avLst/>
          </a:prstGeom>
        </p:spPr>
        <p:txBody>
          <a:bodyPr/>
          <a:lstStyle/>
          <a:p>
            <a:r>
              <a:rPr lang="en-US"/>
              <a:t>Digital Capabilities Review - Q4 December 2024</a:t>
            </a:r>
          </a:p>
        </p:txBody>
      </p:sp>
      <p:sp>
        <p:nvSpPr>
          <p:cNvPr id="8" name="Slide Number Placeholder 7">
            <a:extLst>
              <a:ext uri="{FF2B5EF4-FFF2-40B4-BE49-F238E27FC236}">
                <a16:creationId xmlns:a16="http://schemas.microsoft.com/office/drawing/2014/main" id="{FDFFF009-3513-012A-AE76-FB203575A810}"/>
              </a:ext>
            </a:extLst>
          </p:cNvPr>
          <p:cNvSpPr>
            <a:spLocks noGrp="1"/>
          </p:cNvSpPr>
          <p:nvPr>
            <p:ph type="sldNum" sz="quarter" idx="19"/>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827353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se study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b="1" cap="none"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479424" y="2874038"/>
            <a:ext cx="3589656" cy="35019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4301172" y="2874038"/>
            <a:ext cx="3589656" cy="35019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122919" y="2874038"/>
            <a:ext cx="3589656" cy="35019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38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1E1E854-E1B2-0106-8E9A-68F47A312919}"/>
              </a:ext>
            </a:extLst>
          </p:cNvPr>
          <p:cNvSpPr>
            <a:spLocks noGrp="1"/>
          </p:cNvSpPr>
          <p:nvPr>
            <p:ph type="ftr" sz="quarter" idx="20"/>
          </p:nvPr>
        </p:nvSpPr>
        <p:spPr>
          <a:xfrm>
            <a:off x="1230630" y="6496685"/>
            <a:ext cx="4880610" cy="228600"/>
          </a:xfrm>
          <a:prstGeom prst="rect">
            <a:avLst/>
          </a:prstGeom>
        </p:spPr>
        <p:txBody>
          <a:bodyPr/>
          <a:lstStyle/>
          <a:p>
            <a:r>
              <a:rPr lang="en-US"/>
              <a:t>Digital Capabilities Review - Q4 December 2024</a:t>
            </a:r>
          </a:p>
        </p:txBody>
      </p:sp>
      <p:sp>
        <p:nvSpPr>
          <p:cNvPr id="7" name="Slide Number Placeholder 6">
            <a:extLst>
              <a:ext uri="{FF2B5EF4-FFF2-40B4-BE49-F238E27FC236}">
                <a16:creationId xmlns:a16="http://schemas.microsoft.com/office/drawing/2014/main" id="{C281240C-CBB3-7769-A8AE-A18BBB210158}"/>
              </a:ext>
            </a:extLst>
          </p:cNvPr>
          <p:cNvSpPr>
            <a:spLocks noGrp="1"/>
          </p:cNvSpPr>
          <p:nvPr>
            <p:ph type="sldNum" sz="quarter" idx="21"/>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70909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ase study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cap="none"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5001906" y="3340810"/>
            <a:ext cx="3223894" cy="3015544"/>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488680" y="3340810"/>
            <a:ext cx="3223896" cy="3015544"/>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00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CF02BEB-315A-EF81-E93C-C01AEE551058}"/>
              </a:ext>
            </a:extLst>
          </p:cNvPr>
          <p:cNvSpPr>
            <a:spLocks noGrp="1"/>
          </p:cNvSpPr>
          <p:nvPr>
            <p:ph type="ftr" sz="quarter" idx="20"/>
          </p:nvPr>
        </p:nvSpPr>
        <p:spPr>
          <a:xfrm>
            <a:off x="1230630" y="6496685"/>
            <a:ext cx="4880610" cy="228600"/>
          </a:xfrm>
          <a:prstGeom prst="rect">
            <a:avLst/>
          </a:prstGeom>
        </p:spPr>
        <p:txBody>
          <a:bodyPr/>
          <a:lstStyle/>
          <a:p>
            <a:r>
              <a:rPr lang="en-US"/>
              <a:t>Digital Capabilities Review - Q4 December 2024</a:t>
            </a:r>
          </a:p>
        </p:txBody>
      </p:sp>
      <p:sp>
        <p:nvSpPr>
          <p:cNvPr id="7" name="Slide Number Placeholder 6">
            <a:extLst>
              <a:ext uri="{FF2B5EF4-FFF2-40B4-BE49-F238E27FC236}">
                <a16:creationId xmlns:a16="http://schemas.microsoft.com/office/drawing/2014/main" id="{7FF03373-39B0-83B5-C946-4ACF11972C9D}"/>
              </a:ext>
            </a:extLst>
          </p:cNvPr>
          <p:cNvSpPr>
            <a:spLocks noGrp="1"/>
          </p:cNvSpPr>
          <p:nvPr>
            <p:ph type="sldNum" sz="quarter" idx="21"/>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137165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ase study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BFE7D3C2-2058-56B4-30D9-F0C640C7FC20}"/>
              </a:ext>
            </a:extLst>
          </p:cNvPr>
          <p:cNvSpPr>
            <a:spLocks noGrp="1"/>
          </p:cNvSpPr>
          <p:nvPr>
            <p:ph type="body" sz="quarter" idx="13"/>
          </p:nvPr>
        </p:nvSpPr>
        <p:spPr>
          <a:xfrm>
            <a:off x="479426" y="1527174"/>
            <a:ext cx="3457446" cy="1354921"/>
          </a:xfrm>
        </p:spPr>
        <p:txBody>
          <a:bodyPr/>
          <a:lstStyle>
            <a:lvl1pPr marL="0" indent="0">
              <a:spcAft>
                <a:spcPts val="1000"/>
              </a:spcAft>
              <a:buNone/>
              <a:defRPr sz="1300" b="1" cap="all" baseline="0">
                <a:latin typeface="Arial" panose="020B0604020202020204" pitchFamily="34" charset="0"/>
              </a:defRPr>
            </a:lvl1pPr>
            <a:lvl2pPr marL="0" indent="0">
              <a:buNone/>
              <a:defRPr sz="1300">
                <a:latin typeface="Arial" panose="020B0604020202020204" pitchFamily="34" charset="0"/>
              </a:defRPr>
            </a:lvl2pPr>
            <a:lvl3pPr marL="266700" indent="-266700">
              <a:defRPr sz="1300">
                <a:latin typeface="Arial" panose="020B0604020202020204" pitchFamily="34" charset="0"/>
              </a:defRPr>
            </a:lvl3pPr>
            <a:lvl4pPr marL="531813" indent="-265113">
              <a:defRPr sz="1300">
                <a:latin typeface="Arial" panose="020B0604020202020204" pitchFamily="34" charset="0"/>
              </a:defRPr>
            </a:lvl4pPr>
            <a:lvl5pPr marL="809625" indent="-277813">
              <a:defRPr sz="12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6">
            <a:extLst>
              <a:ext uri="{FF2B5EF4-FFF2-40B4-BE49-F238E27FC236}">
                <a16:creationId xmlns:a16="http://schemas.microsoft.com/office/drawing/2014/main" id="{F4498C32-EBF2-91D1-D658-4D0C365B5369}"/>
              </a:ext>
            </a:extLst>
          </p:cNvPr>
          <p:cNvSpPr>
            <a:spLocks noGrp="1"/>
          </p:cNvSpPr>
          <p:nvPr>
            <p:ph type="body" sz="quarter" idx="14"/>
          </p:nvPr>
        </p:nvSpPr>
        <p:spPr>
          <a:xfrm>
            <a:off x="4367277" y="1527174"/>
            <a:ext cx="3457446" cy="1354921"/>
          </a:xfrm>
        </p:spPr>
        <p:txBody>
          <a:bodyPr/>
          <a:lstStyle>
            <a:lvl1pPr marL="0" indent="0">
              <a:spcAft>
                <a:spcPts val="1000"/>
              </a:spcAft>
              <a:buNone/>
              <a:defRPr sz="1300" b="1" cap="all" baseline="0">
                <a:latin typeface="Arial" panose="020B0604020202020204" pitchFamily="34" charset="0"/>
              </a:defRPr>
            </a:lvl1pPr>
            <a:lvl2pPr marL="0" indent="0">
              <a:buNone/>
              <a:defRPr sz="1300">
                <a:latin typeface="Arial" panose="020B0604020202020204" pitchFamily="34" charset="0"/>
              </a:defRPr>
            </a:lvl2pPr>
            <a:lvl3pPr marL="266700" indent="-266700">
              <a:defRPr sz="1300">
                <a:latin typeface="Arial" panose="020B0604020202020204" pitchFamily="34" charset="0"/>
              </a:defRPr>
            </a:lvl3pPr>
            <a:lvl4pPr marL="531813" indent="-265113">
              <a:defRPr sz="1300">
                <a:latin typeface="Arial" panose="020B0604020202020204" pitchFamily="34" charset="0"/>
              </a:defRPr>
            </a:lvl4pPr>
            <a:lvl5pPr marL="809625" indent="-277813">
              <a:defRPr sz="12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6">
            <a:extLst>
              <a:ext uri="{FF2B5EF4-FFF2-40B4-BE49-F238E27FC236}">
                <a16:creationId xmlns:a16="http://schemas.microsoft.com/office/drawing/2014/main" id="{0F5E10EB-435B-CE7F-D594-3B18BCB4BED0}"/>
              </a:ext>
            </a:extLst>
          </p:cNvPr>
          <p:cNvSpPr>
            <a:spLocks noGrp="1"/>
          </p:cNvSpPr>
          <p:nvPr>
            <p:ph type="body" sz="quarter" idx="15"/>
          </p:nvPr>
        </p:nvSpPr>
        <p:spPr>
          <a:xfrm>
            <a:off x="8255127" y="1527173"/>
            <a:ext cx="3457446" cy="1354921"/>
          </a:xfrm>
        </p:spPr>
        <p:txBody>
          <a:bodyPr/>
          <a:lstStyle>
            <a:lvl1pPr marL="0" indent="0">
              <a:spcAft>
                <a:spcPts val="1000"/>
              </a:spcAft>
              <a:buNone/>
              <a:defRPr sz="1300" b="1" cap="all" baseline="0">
                <a:latin typeface="Arial" panose="020B0604020202020204" pitchFamily="34" charset="0"/>
              </a:defRPr>
            </a:lvl1pPr>
            <a:lvl2pPr marL="0" indent="0">
              <a:buNone/>
              <a:defRPr sz="1300">
                <a:latin typeface="Arial" panose="020B0604020202020204" pitchFamily="34" charset="0"/>
              </a:defRPr>
            </a:lvl2pPr>
            <a:lvl3pPr marL="266700" indent="-266700">
              <a:defRPr sz="1300">
                <a:latin typeface="Arial" panose="020B0604020202020204" pitchFamily="34" charset="0"/>
              </a:defRPr>
            </a:lvl3pPr>
            <a:lvl4pPr marL="531813" indent="-265113">
              <a:defRPr sz="1300">
                <a:latin typeface="Arial" panose="020B0604020202020204" pitchFamily="34" charset="0"/>
              </a:defRPr>
            </a:lvl4pPr>
            <a:lvl5pPr marL="809625" indent="-277813">
              <a:defRPr sz="12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79425" y="3159889"/>
            <a:ext cx="3457575" cy="3221861"/>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2" name="Picture Placeholder 10">
            <a:extLst>
              <a:ext uri="{FF2B5EF4-FFF2-40B4-BE49-F238E27FC236}">
                <a16:creationId xmlns:a16="http://schemas.microsoft.com/office/drawing/2014/main" id="{7D94419B-5E17-DC9A-4CAC-9DA885490111}"/>
              </a:ext>
            </a:extLst>
          </p:cNvPr>
          <p:cNvSpPr>
            <a:spLocks noGrp="1"/>
          </p:cNvSpPr>
          <p:nvPr>
            <p:ph type="pic" sz="quarter" idx="17"/>
          </p:nvPr>
        </p:nvSpPr>
        <p:spPr>
          <a:xfrm>
            <a:off x="4367148" y="3159889"/>
            <a:ext cx="3457575" cy="3221861"/>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3" name="Picture Placeholder 10">
            <a:extLst>
              <a:ext uri="{FF2B5EF4-FFF2-40B4-BE49-F238E27FC236}">
                <a16:creationId xmlns:a16="http://schemas.microsoft.com/office/drawing/2014/main" id="{7F36D618-51C6-FED1-5BFF-A6F49953102A}"/>
              </a:ext>
            </a:extLst>
          </p:cNvPr>
          <p:cNvSpPr>
            <a:spLocks noGrp="1"/>
          </p:cNvSpPr>
          <p:nvPr>
            <p:ph type="pic" sz="quarter" idx="18"/>
          </p:nvPr>
        </p:nvSpPr>
        <p:spPr>
          <a:xfrm>
            <a:off x="8255062" y="3159889"/>
            <a:ext cx="3457575" cy="3221861"/>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6" name="Footer Placeholder 5">
            <a:extLst>
              <a:ext uri="{FF2B5EF4-FFF2-40B4-BE49-F238E27FC236}">
                <a16:creationId xmlns:a16="http://schemas.microsoft.com/office/drawing/2014/main" id="{EC9CCE13-AE27-0E30-E5F0-4B02AE047356}"/>
              </a:ext>
            </a:extLst>
          </p:cNvPr>
          <p:cNvSpPr>
            <a:spLocks noGrp="1"/>
          </p:cNvSpPr>
          <p:nvPr>
            <p:ph type="ftr" sz="quarter" idx="19"/>
          </p:nvPr>
        </p:nvSpPr>
        <p:spPr>
          <a:xfrm>
            <a:off x="1230630" y="6496685"/>
            <a:ext cx="4880610" cy="228600"/>
          </a:xfrm>
          <a:prstGeom prst="rect">
            <a:avLst/>
          </a:prstGeom>
        </p:spPr>
        <p:txBody>
          <a:bodyPr/>
          <a:lstStyle/>
          <a:p>
            <a:r>
              <a:rPr lang="en-US"/>
              <a:t>Digital Capabilities Review - Q4 December 2024</a:t>
            </a:r>
          </a:p>
        </p:txBody>
      </p:sp>
      <p:sp>
        <p:nvSpPr>
          <p:cNvPr id="10" name="Slide Number Placeholder 9">
            <a:extLst>
              <a:ext uri="{FF2B5EF4-FFF2-40B4-BE49-F238E27FC236}">
                <a16:creationId xmlns:a16="http://schemas.microsoft.com/office/drawing/2014/main" id="{2ECE9F68-7333-E6E1-F67C-9506C8C329BA}"/>
              </a:ext>
            </a:extLst>
          </p:cNvPr>
          <p:cNvSpPr>
            <a:spLocks noGrp="1"/>
          </p:cNvSpPr>
          <p:nvPr>
            <p:ph type="sldNum" sz="quarter" idx="20"/>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516026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BD7757B3-CD05-1201-C30E-684FFD3BDB9D}"/>
              </a:ext>
            </a:extLst>
          </p:cNvPr>
          <p:cNvSpPr>
            <a:spLocks noGrp="1"/>
          </p:cNvSpPr>
          <p:nvPr>
            <p:ph type="title" hasCustomPrompt="1"/>
          </p:nvPr>
        </p:nvSpPr>
        <p:spPr>
          <a:xfrm>
            <a:off x="479423" y="4486656"/>
            <a:ext cx="4824095" cy="2006220"/>
          </a:xfrm>
        </p:spPr>
        <p:txBody>
          <a:bodyPr anchor="b" anchorCtr="0"/>
          <a:lstStyle>
            <a:lvl1pPr>
              <a:defRPr sz="11500" cap="none" baseline="0">
                <a:latin typeface="Arial" panose="020B0604020202020204" pitchFamily="34" charset="0"/>
              </a:defRPr>
            </a:lvl1pPr>
          </a:lstStyle>
          <a:p>
            <a:r>
              <a:rPr lang="en-US"/>
              <a:t>###</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824095" cy="3781806"/>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BA5F0F88-B246-5BD7-DB9B-3B917AF14C8E}"/>
              </a:ext>
            </a:extLst>
          </p:cNvPr>
          <p:cNvSpPr>
            <a:spLocks noGrp="1"/>
          </p:cNvSpPr>
          <p:nvPr>
            <p:ph type="ftr" sz="quarter" idx="16"/>
          </p:nvPr>
        </p:nvSpPr>
        <p:spPr>
          <a:xfrm>
            <a:off x="1230630" y="6496685"/>
            <a:ext cx="4880610" cy="228600"/>
          </a:xfrm>
          <a:prstGeom prst="rect">
            <a:avLst/>
          </a:prstGeom>
        </p:spPr>
        <p:txBody>
          <a:bodyPr/>
          <a:lstStyle/>
          <a:p>
            <a:r>
              <a:rPr lang="en-US"/>
              <a:t>Digital Capabilities Review - Q4 December 2024</a:t>
            </a:r>
          </a:p>
        </p:txBody>
      </p:sp>
      <p:sp>
        <p:nvSpPr>
          <p:cNvPr id="8" name="Slide Number Placeholder 7">
            <a:extLst>
              <a:ext uri="{FF2B5EF4-FFF2-40B4-BE49-F238E27FC236}">
                <a16:creationId xmlns:a16="http://schemas.microsoft.com/office/drawing/2014/main" id="{81D145B4-39AB-D169-D649-DC84570726EB}"/>
              </a:ext>
            </a:extLst>
          </p:cNvPr>
          <p:cNvSpPr>
            <a:spLocks noGrp="1"/>
          </p:cNvSpPr>
          <p:nvPr>
            <p:ph type="sldNum" sz="quarter" idx="17"/>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428177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conograph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p:nvSpPr>
        <p:spPr>
          <a:xfrm>
            <a:off x="6096000" y="0"/>
            <a:ext cx="6096000" cy="6858000"/>
          </a:xfrm>
          <a:prstGeom prst="rect">
            <a:avLst/>
          </a:prstGeom>
          <a:solidFill>
            <a:srgbClr val="19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4" y="1798638"/>
            <a:ext cx="4793615" cy="4064000"/>
          </a:xfrm>
        </p:spPr>
        <p:txBody>
          <a:bodyPr anchor="b" anchorCtr="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DE319CF0-144C-DDC7-37AA-A0B4F47DABAD}"/>
              </a:ext>
            </a:extLst>
          </p:cNvPr>
          <p:cNvSpPr>
            <a:spLocks noGrp="1"/>
          </p:cNvSpPr>
          <p:nvPr>
            <p:ph type="title"/>
          </p:nvPr>
        </p:nvSpPr>
        <p:spPr>
          <a:xfrm>
            <a:off x="479424" y="476250"/>
            <a:ext cx="4793615" cy="1189673"/>
          </a:xfrm>
        </p:spPr>
        <p:txBody>
          <a:bodyPr/>
          <a:lstStyle>
            <a:lvl1pPr>
              <a:defRPr>
                <a:latin typeface="Arial" panose="020B0604020202020204" pitchFamily="34" charset="0"/>
              </a:defRPr>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9DC6FE67-9679-471A-F409-A8D3500B38A7}"/>
              </a:ext>
            </a:extLst>
          </p:cNvPr>
          <p:cNvSpPr>
            <a:spLocks noGrp="1"/>
          </p:cNvSpPr>
          <p:nvPr>
            <p:ph type="ftr" sz="quarter" idx="14"/>
          </p:nvPr>
        </p:nvSpPr>
        <p:spPr>
          <a:xfrm>
            <a:off x="1230630" y="6496685"/>
            <a:ext cx="4880610" cy="228600"/>
          </a:xfrm>
          <a:prstGeom prst="rect">
            <a:avLst/>
          </a:prstGeom>
        </p:spPr>
        <p:txBody>
          <a:bodyPr/>
          <a:lstStyle/>
          <a:p>
            <a:r>
              <a:rPr lang="en-US"/>
              <a:t>Digital Capabilities Review - Q4 December 2024</a:t>
            </a:r>
          </a:p>
        </p:txBody>
      </p:sp>
      <p:sp>
        <p:nvSpPr>
          <p:cNvPr id="9" name="Slide Number Placeholder 8">
            <a:extLst>
              <a:ext uri="{FF2B5EF4-FFF2-40B4-BE49-F238E27FC236}">
                <a16:creationId xmlns:a16="http://schemas.microsoft.com/office/drawing/2014/main" id="{DC85F37C-3CA2-4653-DB12-67F889692F02}"/>
              </a:ext>
            </a:extLst>
          </p:cNvPr>
          <p:cNvSpPr>
            <a:spLocks noGrp="1"/>
          </p:cNvSpPr>
          <p:nvPr>
            <p:ph type="sldNum" sz="quarter" idx="15"/>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11002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a:xfrm>
            <a:off x="1230630" y="6496685"/>
            <a:ext cx="4880610" cy="228600"/>
          </a:xfrm>
          <a:prstGeom prst="rect">
            <a:avLst/>
          </a:prstGeom>
        </p:spPr>
        <p:txBody>
          <a:bodyPr/>
          <a:lstStyle/>
          <a:p>
            <a:r>
              <a:rPr lang="en-US"/>
              <a:t>Digital Capabilities Review - Q4 December 2024</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464541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5354216"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6343066" y="1825624"/>
            <a:ext cx="5354216"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a:xfrm>
            <a:off x="1230630" y="6496685"/>
            <a:ext cx="4880610" cy="228600"/>
          </a:xfrm>
          <a:prstGeom prst="rect">
            <a:avLst/>
          </a:prstGeom>
        </p:spPr>
        <p:txBody>
          <a:bodyPr/>
          <a:lstStyle/>
          <a:p>
            <a:r>
              <a:rPr lang="en-US"/>
              <a:t>Digital Capabilities Review - Q4 December 2024</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05483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3483840"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4354078" y="1825624"/>
            <a:ext cx="3483840"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a:xfrm>
            <a:off x="1230630" y="6496685"/>
            <a:ext cx="4880610" cy="228600"/>
          </a:xfrm>
          <a:prstGeom prst="rect">
            <a:avLst/>
          </a:prstGeom>
        </p:spPr>
        <p:txBody>
          <a:bodyPr/>
          <a:lstStyle/>
          <a:p>
            <a:r>
              <a:rPr lang="en-US"/>
              <a:t>Digital Capabilities Review - Q4 December 2024</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
        <p:nvSpPr>
          <p:cNvPr id="8" name="Content Placeholder 3">
            <a:extLst>
              <a:ext uri="{FF2B5EF4-FFF2-40B4-BE49-F238E27FC236}">
                <a16:creationId xmlns:a16="http://schemas.microsoft.com/office/drawing/2014/main" id="{0F5B7989-9AFB-F80A-D86B-003217DDCB00}"/>
              </a:ext>
            </a:extLst>
          </p:cNvPr>
          <p:cNvSpPr>
            <a:spLocks noGrp="1"/>
          </p:cNvSpPr>
          <p:nvPr>
            <p:ph sz="half" idx="13"/>
          </p:nvPr>
        </p:nvSpPr>
        <p:spPr>
          <a:xfrm>
            <a:off x="8228731" y="1825624"/>
            <a:ext cx="3483840"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4024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a:xfrm>
            <a:off x="1230630" y="6496685"/>
            <a:ext cx="4880610" cy="228600"/>
          </a:xfrm>
          <a:prstGeom prst="rect">
            <a:avLst/>
          </a:prstGeom>
        </p:spPr>
        <p:txBody>
          <a:bodyPr/>
          <a:lstStyle/>
          <a:p>
            <a:r>
              <a:rPr lang="en-US"/>
              <a:t>Digital Capabilities Review - Q4 December 2024</a:t>
            </a:r>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
        <p:nvSpPr>
          <p:cNvPr id="21" name="Content Placeholder 20">
            <a:extLst>
              <a:ext uri="{FF2B5EF4-FFF2-40B4-BE49-F238E27FC236}">
                <a16:creationId xmlns:a16="http://schemas.microsoft.com/office/drawing/2014/main" id="{60853BA0-0FD1-9642-2AFC-9D492A242CAB}"/>
              </a:ext>
            </a:extLst>
          </p:cNvPr>
          <p:cNvSpPr>
            <a:spLocks noGrp="1"/>
          </p:cNvSpPr>
          <p:nvPr>
            <p:ph sz="quarter" idx="13"/>
          </p:nvPr>
        </p:nvSpPr>
        <p:spPr>
          <a:xfrm>
            <a:off x="479424" y="4077701"/>
            <a:ext cx="5510892" cy="242334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0">
            <a:extLst>
              <a:ext uri="{FF2B5EF4-FFF2-40B4-BE49-F238E27FC236}">
                <a16:creationId xmlns:a16="http://schemas.microsoft.com/office/drawing/2014/main" id="{28ED62F3-A390-6843-600A-F6C1B18C4DB4}"/>
              </a:ext>
            </a:extLst>
          </p:cNvPr>
          <p:cNvSpPr>
            <a:spLocks noGrp="1"/>
          </p:cNvSpPr>
          <p:nvPr>
            <p:ph sz="quarter" idx="14"/>
          </p:nvPr>
        </p:nvSpPr>
        <p:spPr>
          <a:xfrm>
            <a:off x="6204858" y="4077701"/>
            <a:ext cx="5510892" cy="242334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0">
            <a:extLst>
              <a:ext uri="{FF2B5EF4-FFF2-40B4-BE49-F238E27FC236}">
                <a16:creationId xmlns:a16="http://schemas.microsoft.com/office/drawing/2014/main" id="{A6A2E65B-98DE-1271-0182-86F8974F8318}"/>
              </a:ext>
            </a:extLst>
          </p:cNvPr>
          <p:cNvSpPr>
            <a:spLocks noGrp="1"/>
          </p:cNvSpPr>
          <p:nvPr>
            <p:ph sz="quarter" idx="15"/>
          </p:nvPr>
        </p:nvSpPr>
        <p:spPr>
          <a:xfrm>
            <a:off x="479424" y="1468892"/>
            <a:ext cx="5510892" cy="2423340"/>
          </a:xfrm>
        </p:spPr>
        <p:txBody>
          <a:bodyPr/>
          <a:lstStyle>
            <a:lvl1pPr rtl="0">
              <a:defRPr>
                <a:latin typeface="Arial" panose="020B0604020202020204" pitchFamily="34" charset="0"/>
              </a:defRPr>
            </a:lvl1pPr>
            <a:lvl2pPr rtl="0">
              <a:defRPr>
                <a:latin typeface="Arial" panose="020B0604020202020204" pitchFamily="34" charset="0"/>
              </a:defRPr>
            </a:lvl2pPr>
            <a:lvl3pPr rtl="0">
              <a:defRPr>
                <a:latin typeface="Arial" panose="020B0604020202020204" pitchFamily="34" charset="0"/>
              </a:defRPr>
            </a:lvl3pPr>
            <a:lvl4pPr rtl="0">
              <a:defRPr>
                <a:latin typeface="Arial" panose="020B0604020202020204" pitchFamily="34" charset="0"/>
              </a:defRPr>
            </a:lvl4pPr>
            <a:lvl5pPr rtl="0">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03824CD9-5F00-530A-6931-E2103A974F9A}"/>
              </a:ext>
            </a:extLst>
          </p:cNvPr>
          <p:cNvSpPr>
            <a:spLocks noGrp="1"/>
          </p:cNvSpPr>
          <p:nvPr>
            <p:ph sz="quarter" idx="16"/>
          </p:nvPr>
        </p:nvSpPr>
        <p:spPr>
          <a:xfrm>
            <a:off x="6204858" y="1468892"/>
            <a:ext cx="5510892" cy="2423340"/>
          </a:xfrm>
        </p:spPr>
        <p:txBody>
          <a:bodyPr/>
          <a:lstStyle>
            <a:lvl1pPr rtl="0">
              <a:defRPr>
                <a:latin typeface="Arial" panose="020B0604020202020204" pitchFamily="34" charset="0"/>
              </a:defRPr>
            </a:lvl1pPr>
            <a:lvl2pPr rtl="0">
              <a:defRPr>
                <a:latin typeface="Arial" panose="020B0604020202020204" pitchFamily="34" charset="0"/>
              </a:defRPr>
            </a:lvl2pPr>
            <a:lvl3pPr rtl="0">
              <a:defRPr>
                <a:latin typeface="Arial" panose="020B0604020202020204" pitchFamily="34" charset="0"/>
              </a:defRPr>
            </a:lvl3pPr>
            <a:lvl4pPr rtl="0">
              <a:defRPr>
                <a:latin typeface="Arial" panose="020B0604020202020204" pitchFamily="34" charset="0"/>
              </a:defRPr>
            </a:lvl4pPr>
            <a:lvl5pPr rtl="0">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1009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EF75C4-253C-CD9B-60C4-156326E8C2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372276" y="0"/>
            <a:ext cx="13243969" cy="6984124"/>
          </a:xfrm>
          <a:prstGeom prst="rect">
            <a:avLst/>
          </a:prstGeom>
        </p:spPr>
      </p:pic>
      <p:pic>
        <p:nvPicPr>
          <p:cNvPr id="4" name="Picture 3">
            <a:extLst>
              <a:ext uri="{FF2B5EF4-FFF2-40B4-BE49-F238E27FC236}">
                <a16:creationId xmlns:a16="http://schemas.microsoft.com/office/drawing/2014/main" id="{86282E06-6FF9-605E-5C05-6D032E62EE4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870" y="0"/>
            <a:ext cx="12415014" cy="6984124"/>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99156" y="1085590"/>
            <a:ext cx="5382897" cy="3359410"/>
          </a:xfrm>
        </p:spPr>
        <p:txBody>
          <a:bodyPr/>
          <a:lstStyle>
            <a:lvl1pPr>
              <a:defRPr sz="6200" b="0" cap="none" baseline="0">
                <a:solidFill>
                  <a:srgbClr val="FFFFFF"/>
                </a:solidFill>
                <a:latin typeface="Arial" panose="020B0604020202020204" pitchFamily="34" charset="0"/>
              </a:defRPr>
            </a:lvl1pPr>
          </a:lstStyle>
          <a:p>
            <a:r>
              <a:rPr lang="en-US"/>
              <a:t>Click to edit Master title style</a:t>
            </a:r>
            <a:endParaRPr lang="en-GB"/>
          </a:p>
        </p:txBody>
      </p:sp>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99156" y="4445000"/>
            <a:ext cx="2743200" cy="365125"/>
          </a:xfrm>
          <a:prstGeom prst="rect">
            <a:avLst/>
          </a:prstGeom>
        </p:spPr>
        <p:txBody>
          <a:bodyPr/>
          <a:lstStyle>
            <a:lvl1pPr>
              <a:defRPr sz="1600">
                <a:solidFill>
                  <a:srgbClr val="FFFFFF"/>
                </a:solidFill>
                <a:latin typeface="Arial" panose="020B0604020202020204" pitchFamily="34" charset="0"/>
              </a:defRPr>
            </a:lvl1pPr>
          </a:lstStyle>
          <a:p>
            <a:endParaRPr lang="en-US"/>
          </a:p>
        </p:txBody>
      </p:sp>
    </p:spTree>
    <p:extLst>
      <p:ext uri="{BB962C8B-B14F-4D97-AF65-F5344CB8AC3E}">
        <p14:creationId xmlns:p14="http://schemas.microsoft.com/office/powerpoint/2010/main" val="4257971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9EF23E-E9DB-F517-C160-3E4A7FFA4C55}"/>
              </a:ext>
            </a:extLst>
          </p:cNvPr>
          <p:cNvSpPr>
            <a:spLocks noGrp="1"/>
          </p:cNvSpPr>
          <p:nvPr>
            <p:ph type="pic" sz="quarter" idx="13"/>
          </p:nvPr>
        </p:nvSpPr>
        <p:spPr>
          <a:xfrm>
            <a:off x="0" y="0"/>
            <a:ext cx="12192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a:xfrm>
            <a:off x="1230630" y="6496685"/>
            <a:ext cx="4880610" cy="228600"/>
          </a:xfrm>
          <a:prstGeom prst="rect">
            <a:avLst/>
          </a:prstGeom>
        </p:spPr>
        <p:txBody>
          <a:bodyPr/>
          <a:lstStyle/>
          <a:p>
            <a:r>
              <a:rPr lang="en-US"/>
              <a:t>Digital Capabilities Review - Q4 December 2024</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415929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474B29-B167-A5F9-47A7-F84B0EF5817D}"/>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a:xfrm>
            <a:off x="1230630" y="6496685"/>
            <a:ext cx="4880610" cy="228600"/>
          </a:xfrm>
          <a:prstGeom prst="rect">
            <a:avLst/>
          </a:prstGeom>
        </p:spPr>
        <p:txBody>
          <a:bodyPr/>
          <a:lstStyle/>
          <a:p>
            <a:r>
              <a:rPr lang="en-US"/>
              <a:t>Digital Capabilities Review - Q4 December 2024</a:t>
            </a:r>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A4ADA9CE-6AF5-724E-70C2-556A768A9E00}"/>
              </a:ext>
            </a:extLst>
          </p:cNvPr>
          <p:cNvSpPr>
            <a:spLocks noGrp="1"/>
          </p:cNvSpPr>
          <p:nvPr>
            <p:ph type="title"/>
          </p:nvPr>
        </p:nvSpPr>
        <p:spPr>
          <a:xfrm>
            <a:off x="479424" y="476250"/>
            <a:ext cx="4046539" cy="1189673"/>
          </a:xfrm>
        </p:spPr>
        <p:txBody>
          <a:bodyPr/>
          <a:lstStyle>
            <a:lvl1pPr>
              <a:defRPr>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803381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text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13481335-7451-5571-9031-5D0669444B1D}"/>
              </a:ext>
            </a:extLst>
          </p:cNvPr>
          <p:cNvSpPr>
            <a:spLocks noGrp="1"/>
          </p:cNvSpPr>
          <p:nvPr>
            <p:ph sz="quarter" idx="14"/>
          </p:nvPr>
        </p:nvSpPr>
        <p:spPr>
          <a:xfrm>
            <a:off x="6614159" y="476250"/>
            <a:ext cx="5098415" cy="590550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F02196C1-0AF2-9950-7CDC-5EAB81FD6C0D}"/>
              </a:ext>
            </a:extLst>
          </p:cNvPr>
          <p:cNvSpPr>
            <a:spLocks noGrp="1"/>
          </p:cNvSpPr>
          <p:nvPr>
            <p:ph type="title"/>
          </p:nvPr>
        </p:nvSpPr>
        <p:spPr>
          <a:xfrm>
            <a:off x="479425" y="476250"/>
            <a:ext cx="4046538" cy="1189673"/>
          </a:xfrm>
        </p:spPr>
        <p:txBody>
          <a:bodyPr/>
          <a:lstStyle>
            <a:lvl1pPr>
              <a:defRPr>
                <a:latin typeface="Arial" panose="020B0604020202020204" pitchFamily="34" charset="0"/>
              </a:defRPr>
            </a:lvl1pPr>
          </a:lstStyle>
          <a:p>
            <a:r>
              <a:rPr lang="en-US"/>
              <a:t>Click to edit Master title style</a:t>
            </a:r>
            <a:endParaRPr lang="en-GB"/>
          </a:p>
        </p:txBody>
      </p:sp>
      <p:sp>
        <p:nvSpPr>
          <p:cNvPr id="9" name="Footer Placeholder 8">
            <a:extLst>
              <a:ext uri="{FF2B5EF4-FFF2-40B4-BE49-F238E27FC236}">
                <a16:creationId xmlns:a16="http://schemas.microsoft.com/office/drawing/2014/main" id="{6EA7C781-0C96-6AFD-CFC6-8314E3085B53}"/>
              </a:ext>
            </a:extLst>
          </p:cNvPr>
          <p:cNvSpPr>
            <a:spLocks noGrp="1"/>
          </p:cNvSpPr>
          <p:nvPr>
            <p:ph type="ftr" sz="quarter" idx="16"/>
          </p:nvPr>
        </p:nvSpPr>
        <p:spPr>
          <a:xfrm>
            <a:off x="1230630" y="6496685"/>
            <a:ext cx="4880610" cy="228600"/>
          </a:xfrm>
          <a:prstGeom prst="rect">
            <a:avLst/>
          </a:prstGeom>
        </p:spPr>
        <p:txBody>
          <a:bodyPr/>
          <a:lstStyle/>
          <a:p>
            <a:r>
              <a:rPr lang="en-US"/>
              <a:t>Digital Capabilities Review - Q4 December 2024</a:t>
            </a:r>
          </a:p>
        </p:txBody>
      </p:sp>
      <p:sp>
        <p:nvSpPr>
          <p:cNvPr id="12" name="Slide Number Placeholder 11">
            <a:extLst>
              <a:ext uri="{FF2B5EF4-FFF2-40B4-BE49-F238E27FC236}">
                <a16:creationId xmlns:a16="http://schemas.microsoft.com/office/drawing/2014/main" id="{AB5FA98E-1EF0-7595-46DC-743850D01094}"/>
              </a:ext>
            </a:extLst>
          </p:cNvPr>
          <p:cNvSpPr>
            <a:spLocks noGrp="1"/>
          </p:cNvSpPr>
          <p:nvPr>
            <p:ph type="sldNum" sz="quarter" idx="17"/>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62797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5" name="Footer Placeholder 4"/>
          <p:cNvSpPr>
            <a:spLocks noGrp="1"/>
          </p:cNvSpPr>
          <p:nvPr>
            <p:ph type="ftr" sz="quarter" idx="11"/>
          </p:nvPr>
        </p:nvSpPr>
        <p:spPr>
          <a:xfrm>
            <a:off x="1230630" y="6496685"/>
            <a:ext cx="4880610" cy="228600"/>
          </a:xfrm>
          <a:prstGeom prst="rect">
            <a:avLst/>
          </a:prstGeom>
        </p:spPr>
        <p:txBody>
          <a:bodyPr/>
          <a:lstStyle/>
          <a:p>
            <a:r>
              <a:rPr lang="en-US"/>
              <a:t>Digital Capabilities Review - Q4 December 2024</a:t>
            </a:r>
          </a:p>
        </p:txBody>
      </p:sp>
      <p:sp>
        <p:nvSpPr>
          <p:cNvPr id="6" name="Slide Number Placeholder 5"/>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73322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1"/>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2"/>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Bienvenue" panose="020B0503020202020204" pitchFamily="34" charset="0"/>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Bienvenue" panose="020B0503020202020204" pitchFamily="34" charset="0"/>
              <a:ea typeface="+mn-ea"/>
              <a:cs typeface="Arial" panose="020B0604020202020204" pitchFamily="34" charset="0"/>
            </a:endParaRPr>
          </a:p>
        </p:txBody>
      </p:sp>
      <p:sp>
        <p:nvSpPr>
          <p:cNvPr id="7" name="1. On-page tracker">
            <a:extLst>
              <a:ext uri="{FF2B5EF4-FFF2-40B4-BE49-F238E27FC236}">
                <a16:creationId xmlns:a16="http://schemas.microsoft.com/office/drawing/2014/main" id="{113DFDDF-7DA2-4E92-8555-8B9DB1295FAA}"/>
              </a:ext>
            </a:extLst>
          </p:cNvPr>
          <p:cNvSpPr>
            <a:spLocks noGrp="1"/>
          </p:cNvSpPr>
          <p:nvPr>
            <p:ph type="body" sz="quarter" idx="16" hasCustomPrompt="1"/>
            <p:custDataLst>
              <p:tags r:id="rId4"/>
            </p:custDataLst>
          </p:nvPr>
        </p:nvSpPr>
        <p:spPr>
          <a:xfrm>
            <a:off x="7159752" y="89320"/>
            <a:ext cx="4480560" cy="123111"/>
          </a:xfrm>
        </p:spPr>
        <p:txBody>
          <a:bodyPr vert="horz" wrap="square" lIns="0" tIns="0" rIns="0" bIns="0" rtlCol="0" anchor="ctr" anchorCtr="0">
            <a:spAutoFit/>
          </a:bodyPr>
          <a:lstStyle>
            <a:lvl1pPr algn="r">
              <a:defRPr lang="en-US" sz="800" dirty="0"/>
            </a:lvl1pPr>
          </a:lstStyle>
          <a:p>
            <a:pPr lvl="0" algn="r"/>
            <a:r>
              <a:rPr lang="en-US"/>
              <a:t>Chapter › Topic</a:t>
            </a:r>
          </a:p>
        </p:txBody>
      </p:sp>
      <p:sp>
        <p:nvSpPr>
          <p:cNvPr id="2" name="5. Source" hidden="1">
            <a:extLst>
              <a:ext uri="{FF2B5EF4-FFF2-40B4-BE49-F238E27FC236}">
                <a16:creationId xmlns:a16="http://schemas.microsoft.com/office/drawing/2014/main" id="{AB96DBF1-2A35-48DE-9867-B2B58A86C5EB}"/>
              </a:ext>
            </a:extLst>
          </p:cNvPr>
          <p:cNvSpPr txBox="1"/>
          <p:nvPr userDrawn="1">
            <p:custDataLst>
              <p:tags r:id="rId5"/>
            </p:custDataLst>
          </p:nvPr>
        </p:nvSpPr>
        <p:spPr>
          <a:xfrm>
            <a:off x="554736" y="6501669"/>
            <a:ext cx="7277861" cy="138499"/>
          </a:xfrm>
          <a:prstGeom prst="rect">
            <a:avLst/>
          </a:prstGeom>
          <a:ln w="6350">
            <a:noFill/>
            <a:miter lim="800000"/>
          </a:ln>
        </p:spPr>
        <p:txBody>
          <a:bodyPr vert="horz" wrap="square" lIns="0" tIns="0" rIns="0" bIns="0" rtlCol="0">
            <a:spAutoFit/>
          </a:bodyPr>
          <a:lstStyle/>
          <a:p>
            <a:pPr algn="l">
              <a:spcBef>
                <a:spcPts val="300"/>
              </a:spcBef>
              <a:spcAft>
                <a:spcPts val="300"/>
              </a:spcAft>
              <a:buNone/>
            </a:pPr>
            <a:r>
              <a:rPr lang="en-US" sz="900">
                <a:latin typeface="Bienvenue" panose="020B0503020202020204" pitchFamily="34" charset="0"/>
              </a:rPr>
              <a:t>Source: ...</a:t>
            </a:r>
          </a:p>
        </p:txBody>
      </p:sp>
    </p:spTree>
    <p:extLst>
      <p:ext uri="{BB962C8B-B14F-4D97-AF65-F5344CB8AC3E}">
        <p14:creationId xmlns:p14="http://schemas.microsoft.com/office/powerpoint/2010/main" val="4254077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5354216"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6343066" y="1825624"/>
            <a:ext cx="5354216"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a:p>
        </p:txBody>
      </p:sp>
    </p:spTree>
    <p:extLst>
      <p:ext uri="{BB962C8B-B14F-4D97-AF65-F5344CB8AC3E}">
        <p14:creationId xmlns:p14="http://schemas.microsoft.com/office/powerpoint/2010/main" val="840630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flipV="1">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80868" y="6159936"/>
            <a:ext cx="2743200" cy="365125"/>
          </a:xfrm>
          <a:prstGeom prst="rect">
            <a:avLst/>
          </a:prstGeom>
        </p:spPr>
        <p:txBody>
          <a:bodyPr/>
          <a:lstStyle>
            <a:lvl1pPr>
              <a:defRPr sz="1600">
                <a:solidFill>
                  <a:schemeClr val="bg1"/>
                </a:solidFill>
                <a:latin typeface="Bienvenue" panose="020B0503020202020204" pitchFamily="34" charset="0"/>
              </a:defRPr>
            </a:lvl1pPr>
          </a:lstStyle>
          <a:p>
            <a:pPr>
              <a:defRPr/>
            </a:pPr>
            <a:r>
              <a:rPr lang="en-US"/>
              <a:t>September 2023</a:t>
            </a:r>
            <a:endParaRPr lang="en-GB"/>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86047" y="1395413"/>
            <a:ext cx="8659815" cy="2785369"/>
          </a:xfrm>
        </p:spPr>
        <p:txBody>
          <a:bodyPr/>
          <a:lstStyle>
            <a:lvl1pPr>
              <a:defRPr sz="7200" b="0" cap="none" baseline="0">
                <a:solidFill>
                  <a:schemeClr val="bg1"/>
                </a:solidFill>
              </a:defRPr>
            </a:lvl1pPr>
          </a:lstStyle>
          <a:p>
            <a:r>
              <a:rPr lang="en-GB"/>
              <a:t>Click to edit Master title style</a:t>
            </a:r>
          </a:p>
        </p:txBody>
      </p:sp>
      <p:pic>
        <p:nvPicPr>
          <p:cNvPr id="3" name="Picture 2">
            <a:extLst>
              <a:ext uri="{FF2B5EF4-FFF2-40B4-BE49-F238E27FC236}">
                <a16:creationId xmlns:a16="http://schemas.microsoft.com/office/drawing/2014/main" id="{3CB29BCA-983B-36C8-8887-6DE73F388A6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1848210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a:p>
        </p:txBody>
      </p:sp>
    </p:spTree>
    <p:extLst>
      <p:ext uri="{BB962C8B-B14F-4D97-AF65-F5344CB8AC3E}">
        <p14:creationId xmlns:p14="http://schemas.microsoft.com/office/powerpoint/2010/main" val="1262407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arge Quote with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F11D86-199F-E166-72CF-A3834A87009A}"/>
              </a:ext>
            </a:extLst>
          </p:cNvPr>
          <p:cNvPicPr>
            <a:picLocks noChangeAspect="1"/>
          </p:cNvPicPr>
          <p:nvPr userDrawn="1"/>
        </p:nvPicPr>
        <p:blipFill>
          <a:blip r:embed="rId2">
            <a:extLst>
              <a:ext uri="{28A0092B-C50C-407E-A947-70E740481C1C}">
                <a14:useLocalDpi xmlns:a14="http://schemas.microsoft.com/office/drawing/2010/main" val="0"/>
              </a:ext>
            </a:extLst>
          </a:blip>
          <a:srcRect l="818" r="818"/>
          <a:stretch/>
        </p:blipFill>
        <p:spPr>
          <a:xfrm>
            <a:off x="2382831" y="-1"/>
            <a:ext cx="10784591" cy="6858000"/>
          </a:xfrm>
          <a:prstGeom prst="rect">
            <a:avLst/>
          </a:prstGeom>
        </p:spPr>
      </p:pic>
      <p:pic>
        <p:nvPicPr>
          <p:cNvPr id="8" name="Picture 7">
            <a:extLst>
              <a:ext uri="{FF2B5EF4-FFF2-40B4-BE49-F238E27FC236}">
                <a16:creationId xmlns:a16="http://schemas.microsoft.com/office/drawing/2014/main" id="{E2F3D6B2-9A69-C57E-782A-F068BC85722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9809168"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6632576" cy="4067175"/>
          </a:xfrm>
        </p:spPr>
        <p:txBody>
          <a:bodyPr anchor="ctr" anchorCtr="0"/>
          <a:lstStyle>
            <a:lvl1pPr>
              <a:defRPr sz="4700" b="0">
                <a:solidFill>
                  <a:srgbClr val="C4DCE7"/>
                </a:solidFill>
              </a:defRPr>
            </a:lvl1pPr>
          </a:lstStyle>
          <a:p>
            <a:r>
              <a:rPr lang="en-GB"/>
              <a:t>Click to edit Master title style</a:t>
            </a:r>
          </a:p>
        </p:txBody>
      </p:sp>
      <p:sp>
        <p:nvSpPr>
          <p:cNvPr id="6" name="Footer Placeholder 4">
            <a:extLst>
              <a:ext uri="{FF2B5EF4-FFF2-40B4-BE49-F238E27FC236}">
                <a16:creationId xmlns:a16="http://schemas.microsoft.com/office/drawing/2014/main" id="{52C0B9F9-7AAA-5F5B-0933-97F951191686}"/>
              </a:ext>
            </a:extLst>
          </p:cNvPr>
          <p:cNvSpPr>
            <a:spLocks noGrp="1"/>
          </p:cNvSpPr>
          <p:nvPr>
            <p:ph type="ftr" sz="quarter" idx="3"/>
          </p:nvPr>
        </p:nvSpPr>
        <p:spPr>
          <a:xfrm>
            <a:off x="1230630" y="6496685"/>
            <a:ext cx="4880610" cy="228600"/>
          </a:xfrm>
          <a:prstGeom prst="rect">
            <a:avLst/>
          </a:prstGeom>
        </p:spPr>
        <p:txBody>
          <a:bodyPr vert="horz" lIns="0" tIns="0" rIns="0" bIns="0" rtlCol="0" anchor="t" anchorCtr="0">
            <a:noAutofit/>
          </a:bodyPr>
          <a:lstStyle>
            <a:lvl1pPr algn="l">
              <a:defRPr sz="900">
                <a:solidFill>
                  <a:schemeClr val="bg2"/>
                </a:solidFill>
                <a:latin typeface="Bienvenue" panose="020B0503020202020204" pitchFamily="34" charset="0"/>
              </a:defRPr>
            </a:lvl1pPr>
          </a:lstStyle>
          <a:p>
            <a:pPr>
              <a:defRPr/>
            </a:pPr>
            <a:r>
              <a:rPr lang="en-GB"/>
              <a:t>Private &amp; confidential</a:t>
            </a:r>
          </a:p>
        </p:txBody>
      </p:sp>
      <p:sp>
        <p:nvSpPr>
          <p:cNvPr id="9" name="Slide Number Placeholder 5">
            <a:extLst>
              <a:ext uri="{FF2B5EF4-FFF2-40B4-BE49-F238E27FC236}">
                <a16:creationId xmlns:a16="http://schemas.microsoft.com/office/drawing/2014/main" id="{241B0E36-3721-0786-F6AE-4148D282095D}"/>
              </a:ext>
            </a:extLst>
          </p:cNvPr>
          <p:cNvSpPr>
            <a:spLocks noGrp="1"/>
          </p:cNvSpPr>
          <p:nvPr>
            <p:ph type="sldNum" sz="quarter" idx="4"/>
          </p:nvPr>
        </p:nvSpPr>
        <p:spPr>
          <a:xfrm>
            <a:off x="255317" y="6496686"/>
            <a:ext cx="224108" cy="228599"/>
          </a:xfrm>
          <a:prstGeom prst="rect">
            <a:avLst/>
          </a:prstGeom>
        </p:spPr>
        <p:txBody>
          <a:bodyPr vert="horz" lIns="0" tIns="0" rIns="0" bIns="0" rtlCol="0" anchor="t" anchorCtr="0">
            <a:noAutofit/>
          </a:bodyPr>
          <a:lstStyle>
            <a:lvl1pPr algn="l">
              <a:defRPr sz="900" b="0">
                <a:solidFill>
                  <a:schemeClr val="bg2"/>
                </a:solidFill>
                <a:latin typeface="Bienvenue Semibold" panose="020B0703020202020204" pitchFamily="34" charset="0"/>
              </a:defRPr>
            </a:lvl1pPr>
          </a:lstStyle>
          <a:p>
            <a:pPr>
              <a:defRPr/>
            </a:pPr>
            <a:fld id="{C57EC9A4-B98A-45F3-8020-152340DC5255}" type="slidenum">
              <a:rPr lang="en-GB" smtClean="0"/>
              <a:pPr>
                <a:defRPr/>
              </a:pPr>
              <a:t>‹#›</a:t>
            </a:fld>
            <a:endParaRPr lang="en-GB"/>
          </a:p>
        </p:txBody>
      </p:sp>
      <p:sp>
        <p:nvSpPr>
          <p:cNvPr id="10" name="TextBox 9">
            <a:extLst>
              <a:ext uri="{FF2B5EF4-FFF2-40B4-BE49-F238E27FC236}">
                <a16:creationId xmlns:a16="http://schemas.microsoft.com/office/drawing/2014/main" id="{B1E7A517-DD12-34A3-9369-7C2FDA97217D}"/>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chemeClr val="bg2"/>
                </a:solidFill>
                <a:latin typeface="Bienvenue" panose="020B0503020202020204" pitchFamily="34" charset="0"/>
              </a:rPr>
              <a:t>AtkinsRéalis  </a:t>
            </a:r>
          </a:p>
        </p:txBody>
      </p:sp>
      <p:pic>
        <p:nvPicPr>
          <p:cNvPr id="3" name="Picture 2">
            <a:extLst>
              <a:ext uri="{FF2B5EF4-FFF2-40B4-BE49-F238E27FC236}">
                <a16:creationId xmlns:a16="http://schemas.microsoft.com/office/drawing/2014/main" id="{89994AA9-E073-2B92-6A29-216D7230A62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11572228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Data">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defRPr>
            </a:lvl1pPr>
          </a:lstStyle>
          <a:p>
            <a:r>
              <a:rPr lang="en-US"/>
              <a:t>Click to edit Master title style</a:t>
            </a:r>
            <a:endParaRPr lang="en-GB"/>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198106" y="2367624"/>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 name="TextBox 2">
            <a:extLst>
              <a:ext uri="{FF2B5EF4-FFF2-40B4-BE49-F238E27FC236}">
                <a16:creationId xmlns:a16="http://schemas.microsoft.com/office/drawing/2014/main" id="{0DA7333A-2A22-9CAC-2D47-CE7B4E14EF05}"/>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226A9169-C5E9-FBB6-3B2E-0D869C66215A}"/>
              </a:ext>
            </a:extLst>
          </p:cNvPr>
          <p:cNvPicPr>
            <a:picLocks noChangeAspect="1"/>
          </p:cNvPicPr>
          <p:nvPr/>
        </p:nvPicPr>
        <p:blipFill>
          <a:blip r:embed="rId2"/>
          <a:stretch>
            <a:fillRect/>
          </a:stretch>
        </p:blipFill>
        <p:spPr>
          <a:xfrm>
            <a:off x="11713458" y="6436168"/>
            <a:ext cx="247990" cy="169919"/>
          </a:xfrm>
          <a:prstGeom prst="rect">
            <a:avLst/>
          </a:prstGeom>
        </p:spPr>
      </p:pic>
      <p:sp>
        <p:nvSpPr>
          <p:cNvPr id="23" name="Text Placeholder 12">
            <a:extLst>
              <a:ext uri="{FF2B5EF4-FFF2-40B4-BE49-F238E27FC236}">
                <a16:creationId xmlns:a16="http://schemas.microsoft.com/office/drawing/2014/main" id="{BD1BEEC2-7617-4449-845E-44CF9F626CBA}"/>
              </a:ext>
            </a:extLst>
          </p:cNvPr>
          <p:cNvSpPr>
            <a:spLocks noGrp="1"/>
          </p:cNvSpPr>
          <p:nvPr>
            <p:ph type="body" sz="quarter" idx="21" hasCustomPrompt="1"/>
          </p:nvPr>
        </p:nvSpPr>
        <p:spPr>
          <a:xfrm>
            <a:off x="3727946" y="2367624"/>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5" name="Text Placeholder 12">
            <a:extLst>
              <a:ext uri="{FF2B5EF4-FFF2-40B4-BE49-F238E27FC236}">
                <a16:creationId xmlns:a16="http://schemas.microsoft.com/office/drawing/2014/main" id="{9FFA8C81-8551-49F5-9D48-7DE660BACB38}"/>
              </a:ext>
            </a:extLst>
          </p:cNvPr>
          <p:cNvSpPr>
            <a:spLocks noGrp="1"/>
          </p:cNvSpPr>
          <p:nvPr>
            <p:ph type="body" sz="quarter" idx="22" hasCustomPrompt="1"/>
          </p:nvPr>
        </p:nvSpPr>
        <p:spPr>
          <a:xfrm>
            <a:off x="6257786" y="2367624"/>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7" name="Text Placeholder 12">
            <a:extLst>
              <a:ext uri="{FF2B5EF4-FFF2-40B4-BE49-F238E27FC236}">
                <a16:creationId xmlns:a16="http://schemas.microsoft.com/office/drawing/2014/main" id="{615BDB5A-A356-4ECC-B9AB-7CA34E24943A}"/>
              </a:ext>
            </a:extLst>
          </p:cNvPr>
          <p:cNvSpPr>
            <a:spLocks noGrp="1"/>
          </p:cNvSpPr>
          <p:nvPr>
            <p:ph type="body" sz="quarter" idx="23" hasCustomPrompt="1"/>
          </p:nvPr>
        </p:nvSpPr>
        <p:spPr>
          <a:xfrm>
            <a:off x="8787626" y="2367624"/>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9" name="Text Placeholder 12">
            <a:extLst>
              <a:ext uri="{FF2B5EF4-FFF2-40B4-BE49-F238E27FC236}">
                <a16:creationId xmlns:a16="http://schemas.microsoft.com/office/drawing/2014/main" id="{4E8E4354-B81B-4032-AF9C-06E560CC871D}"/>
              </a:ext>
            </a:extLst>
          </p:cNvPr>
          <p:cNvSpPr>
            <a:spLocks noGrp="1"/>
          </p:cNvSpPr>
          <p:nvPr>
            <p:ph type="body" sz="quarter" idx="24" hasCustomPrompt="1"/>
          </p:nvPr>
        </p:nvSpPr>
        <p:spPr>
          <a:xfrm>
            <a:off x="1198106" y="4307635"/>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3" name="Text Placeholder 12">
            <a:extLst>
              <a:ext uri="{FF2B5EF4-FFF2-40B4-BE49-F238E27FC236}">
                <a16:creationId xmlns:a16="http://schemas.microsoft.com/office/drawing/2014/main" id="{69681F45-83CD-4DD8-BDF3-E609161A0082}"/>
              </a:ext>
            </a:extLst>
          </p:cNvPr>
          <p:cNvSpPr>
            <a:spLocks noGrp="1"/>
          </p:cNvSpPr>
          <p:nvPr>
            <p:ph type="body" sz="quarter" idx="26" hasCustomPrompt="1"/>
          </p:nvPr>
        </p:nvSpPr>
        <p:spPr>
          <a:xfrm>
            <a:off x="6257786" y="4307635"/>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5" name="Text Placeholder 12">
            <a:extLst>
              <a:ext uri="{FF2B5EF4-FFF2-40B4-BE49-F238E27FC236}">
                <a16:creationId xmlns:a16="http://schemas.microsoft.com/office/drawing/2014/main" id="{5A1C58CD-CEB8-4F59-B577-A78C4885633F}"/>
              </a:ext>
            </a:extLst>
          </p:cNvPr>
          <p:cNvSpPr>
            <a:spLocks noGrp="1"/>
          </p:cNvSpPr>
          <p:nvPr>
            <p:ph type="body" sz="quarter" idx="27" hasCustomPrompt="1"/>
          </p:nvPr>
        </p:nvSpPr>
        <p:spPr>
          <a:xfrm>
            <a:off x="8787626" y="4307635"/>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7" name="Text Placeholder 12">
            <a:extLst>
              <a:ext uri="{FF2B5EF4-FFF2-40B4-BE49-F238E27FC236}">
                <a16:creationId xmlns:a16="http://schemas.microsoft.com/office/drawing/2014/main" id="{CCB15D6B-6675-4E61-8C2A-490EFF840F63}"/>
              </a:ext>
            </a:extLst>
          </p:cNvPr>
          <p:cNvSpPr>
            <a:spLocks noGrp="1"/>
          </p:cNvSpPr>
          <p:nvPr>
            <p:ph type="body" sz="quarter" idx="28" hasCustomPrompt="1"/>
          </p:nvPr>
        </p:nvSpPr>
        <p:spPr>
          <a:xfrm>
            <a:off x="1198104" y="295432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38" name="Text Placeholder 12">
            <a:extLst>
              <a:ext uri="{FF2B5EF4-FFF2-40B4-BE49-F238E27FC236}">
                <a16:creationId xmlns:a16="http://schemas.microsoft.com/office/drawing/2014/main" id="{59E4E3DC-4F59-4982-A7F3-1743596FAB82}"/>
              </a:ext>
            </a:extLst>
          </p:cNvPr>
          <p:cNvSpPr>
            <a:spLocks noGrp="1"/>
          </p:cNvSpPr>
          <p:nvPr>
            <p:ph type="body" sz="quarter" idx="29" hasCustomPrompt="1"/>
          </p:nvPr>
        </p:nvSpPr>
        <p:spPr>
          <a:xfrm>
            <a:off x="3727946" y="295432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39" name="Text Placeholder 12">
            <a:extLst>
              <a:ext uri="{FF2B5EF4-FFF2-40B4-BE49-F238E27FC236}">
                <a16:creationId xmlns:a16="http://schemas.microsoft.com/office/drawing/2014/main" id="{5AD00E17-96F0-41AE-BE37-A292AA86031C}"/>
              </a:ext>
            </a:extLst>
          </p:cNvPr>
          <p:cNvSpPr>
            <a:spLocks noGrp="1"/>
          </p:cNvSpPr>
          <p:nvPr>
            <p:ph type="body" sz="quarter" idx="30" hasCustomPrompt="1"/>
          </p:nvPr>
        </p:nvSpPr>
        <p:spPr>
          <a:xfrm>
            <a:off x="6257786" y="295432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0" name="Text Placeholder 12">
            <a:extLst>
              <a:ext uri="{FF2B5EF4-FFF2-40B4-BE49-F238E27FC236}">
                <a16:creationId xmlns:a16="http://schemas.microsoft.com/office/drawing/2014/main" id="{AF8ED25B-BD21-49AB-9132-53105C0CBA8F}"/>
              </a:ext>
            </a:extLst>
          </p:cNvPr>
          <p:cNvSpPr>
            <a:spLocks noGrp="1"/>
          </p:cNvSpPr>
          <p:nvPr>
            <p:ph type="body" sz="quarter" idx="31" hasCustomPrompt="1"/>
          </p:nvPr>
        </p:nvSpPr>
        <p:spPr>
          <a:xfrm>
            <a:off x="8787626" y="295432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1" name="Text Placeholder 12">
            <a:extLst>
              <a:ext uri="{FF2B5EF4-FFF2-40B4-BE49-F238E27FC236}">
                <a16:creationId xmlns:a16="http://schemas.microsoft.com/office/drawing/2014/main" id="{C9B5891E-6A60-4325-B42D-3386218B0D6D}"/>
              </a:ext>
            </a:extLst>
          </p:cNvPr>
          <p:cNvSpPr>
            <a:spLocks noGrp="1"/>
          </p:cNvSpPr>
          <p:nvPr>
            <p:ph type="body" sz="quarter" idx="32" hasCustomPrompt="1"/>
          </p:nvPr>
        </p:nvSpPr>
        <p:spPr>
          <a:xfrm>
            <a:off x="3727946" y="4307634"/>
            <a:ext cx="2159635" cy="560927"/>
          </a:xfrm>
        </p:spPr>
        <p:txBody>
          <a:bodyPr anchor="ctr" anchorCtr="0"/>
          <a:lstStyle>
            <a:lvl1pPr marL="0" indent="0">
              <a:spcBef>
                <a:spcPts val="0"/>
              </a:spcBef>
              <a:buNone/>
              <a:defRPr sz="2400" b="1">
                <a:solidFill>
                  <a:schemeClr val="accent3"/>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42" name="Text Placeholder 12">
            <a:extLst>
              <a:ext uri="{FF2B5EF4-FFF2-40B4-BE49-F238E27FC236}">
                <a16:creationId xmlns:a16="http://schemas.microsoft.com/office/drawing/2014/main" id="{B61B3D29-BDA6-4FDE-A522-E09AB736881D}"/>
              </a:ext>
            </a:extLst>
          </p:cNvPr>
          <p:cNvSpPr>
            <a:spLocks noGrp="1"/>
          </p:cNvSpPr>
          <p:nvPr>
            <p:ph type="body" sz="quarter" idx="33" hasCustomPrompt="1"/>
          </p:nvPr>
        </p:nvSpPr>
        <p:spPr>
          <a:xfrm>
            <a:off x="3727946" y="489433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3" name="Text Placeholder 12">
            <a:extLst>
              <a:ext uri="{FF2B5EF4-FFF2-40B4-BE49-F238E27FC236}">
                <a16:creationId xmlns:a16="http://schemas.microsoft.com/office/drawing/2014/main" id="{5A14BBDB-0B31-4F05-AF50-CA4F00D6F099}"/>
              </a:ext>
            </a:extLst>
          </p:cNvPr>
          <p:cNvSpPr>
            <a:spLocks noGrp="1"/>
          </p:cNvSpPr>
          <p:nvPr>
            <p:ph type="body" sz="quarter" idx="34" hasCustomPrompt="1"/>
          </p:nvPr>
        </p:nvSpPr>
        <p:spPr>
          <a:xfrm>
            <a:off x="1198106" y="489433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4" name="Text Placeholder 12">
            <a:extLst>
              <a:ext uri="{FF2B5EF4-FFF2-40B4-BE49-F238E27FC236}">
                <a16:creationId xmlns:a16="http://schemas.microsoft.com/office/drawing/2014/main" id="{AA58C87B-3855-4D73-B15C-08FC4420EB6F}"/>
              </a:ext>
            </a:extLst>
          </p:cNvPr>
          <p:cNvSpPr>
            <a:spLocks noGrp="1"/>
          </p:cNvSpPr>
          <p:nvPr>
            <p:ph type="body" sz="quarter" idx="35" hasCustomPrompt="1"/>
          </p:nvPr>
        </p:nvSpPr>
        <p:spPr>
          <a:xfrm>
            <a:off x="6257786" y="489433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5" name="Text Placeholder 12">
            <a:extLst>
              <a:ext uri="{FF2B5EF4-FFF2-40B4-BE49-F238E27FC236}">
                <a16:creationId xmlns:a16="http://schemas.microsoft.com/office/drawing/2014/main" id="{A4D86A16-96CD-4B21-97DA-FA5597E72A6F}"/>
              </a:ext>
            </a:extLst>
          </p:cNvPr>
          <p:cNvSpPr>
            <a:spLocks noGrp="1"/>
          </p:cNvSpPr>
          <p:nvPr>
            <p:ph type="body" sz="quarter" idx="36" hasCustomPrompt="1"/>
          </p:nvPr>
        </p:nvSpPr>
        <p:spPr>
          <a:xfrm>
            <a:off x="8787626" y="4894335"/>
            <a:ext cx="2159635" cy="560927"/>
          </a:xfrm>
        </p:spPr>
        <p:txBody>
          <a:bodyPr/>
          <a:lstStyle>
            <a:lvl1pPr marL="0" indent="0">
              <a:spcBef>
                <a:spcPts val="0"/>
              </a:spcBef>
              <a:buNone/>
              <a:defRPr sz="1600" b="0">
                <a:solidFill>
                  <a:schemeClr val="bg2"/>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Tree>
    <p:extLst>
      <p:ext uri="{BB962C8B-B14F-4D97-AF65-F5344CB8AC3E}">
        <p14:creationId xmlns:p14="http://schemas.microsoft.com/office/powerpoint/2010/main" val="316421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Contents 1">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CD14D-336E-6EF4-7606-1BBD25C3B6A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latin typeface="Arial" panose="020B0604020202020204" pitchFamily="34" charset="0"/>
              </a:defRPr>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11" name="TextBox 10">
            <a:extLst>
              <a:ext uri="{FF2B5EF4-FFF2-40B4-BE49-F238E27FC236}">
                <a16:creationId xmlns:a16="http://schemas.microsoft.com/office/drawing/2014/main" id="{DF60ACCC-FE23-45B5-9916-1118C1B400A7}"/>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13" name="Picture 12">
            <a:extLst>
              <a:ext uri="{FF2B5EF4-FFF2-40B4-BE49-F238E27FC236}">
                <a16:creationId xmlns:a16="http://schemas.microsoft.com/office/drawing/2014/main" id="{7FEC6797-FD48-62B6-12C6-515261C8CE55}"/>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465750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4_Extra large quote">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09FB1-1DE3-FEA9-9359-D9B9038BA6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A0E96F8-B71D-1EF1-7350-8B12273F04B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1713846" y="6458538"/>
            <a:ext cx="253317" cy="168878"/>
          </a:xfrm>
          <a:prstGeom prst="rect">
            <a:avLst/>
          </a:prstGeom>
        </p:spPr>
      </p:pic>
      <p:pic>
        <p:nvPicPr>
          <p:cNvPr id="10" name="Picture 9">
            <a:extLst>
              <a:ext uri="{FF2B5EF4-FFF2-40B4-BE49-F238E27FC236}">
                <a16:creationId xmlns:a16="http://schemas.microsoft.com/office/drawing/2014/main" id="{665C5F35-9D82-54E6-CEEE-60E60FC41A1C}"/>
              </a:ext>
            </a:extLst>
          </p:cNvPr>
          <p:cNvPicPr>
            <a:picLocks noChangeAspect="1"/>
          </p:cNvPicPr>
          <p:nvPr userDrawn="1"/>
        </p:nvPicPr>
        <p:blipFill>
          <a:blip r:embed="rId4"/>
          <a:stretch>
            <a:fillRect/>
          </a:stretch>
        </p:blipFill>
        <p:spPr>
          <a:xfrm>
            <a:off x="11713458" y="6458018"/>
            <a:ext cx="247990" cy="169919"/>
          </a:xfrm>
          <a:prstGeom prst="rect">
            <a:avLst/>
          </a:prstGeom>
        </p:spPr>
      </p:pic>
      <p:sp>
        <p:nvSpPr>
          <p:cNvPr id="5" name="Title 1">
            <a:extLst>
              <a:ext uri="{FF2B5EF4-FFF2-40B4-BE49-F238E27FC236}">
                <a16:creationId xmlns:a16="http://schemas.microsoft.com/office/drawing/2014/main" id="{8F08739B-CE2D-D04C-6926-166D770029DA}"/>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691796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latin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latin typeface="Arial" panose="020B0604020202020204" pitchFamily="34" charset="0"/>
              </a:defRPr>
            </a:lvl1p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latin typeface="Arial" panose="020B0604020202020204" pitchFamily="34" charset="0"/>
              </a:defRPr>
            </a:lvl1pPr>
          </a:lstStyle>
          <a:p>
            <a:fld id="{C57EC9A4-B98A-45F3-8020-152340DC5255}" type="slidenum">
              <a:rPr lang="en-GB" smtClean="0"/>
              <a:pPr/>
              <a:t>‹#›</a:t>
            </a:fld>
            <a:endParaRPr lang="en-GB"/>
          </a:p>
        </p:txBody>
      </p:sp>
    </p:spTree>
    <p:extLst>
      <p:ext uri="{BB962C8B-B14F-4D97-AF65-F5344CB8AC3E}">
        <p14:creationId xmlns:p14="http://schemas.microsoft.com/office/powerpoint/2010/main" val="2376113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2742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lvl1pPr>
              <a:defRPr>
                <a:latin typeface="Arial" panose="020B0604020202020204" pitchFamily="34" charset="0"/>
              </a:defRPr>
            </a:lvl1p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Arial" panose="020B0604020202020204" pitchFamily="34" charset="0"/>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Arial" panose="020B0604020202020204" pitchFamily="34" charset="0"/>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latin typeface="Arial" panose="020B0604020202020204" pitchFamily="34" charset="0"/>
                <a:cs typeface="Arial" panose="020B0604020202020204" pitchFamily="34" charset="0"/>
              </a:rPr>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Arial" panose="020B0604020202020204" pitchFamily="34" charset="0"/>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lvl1pPr>
              <a:defRPr>
                <a:latin typeface="Arial" panose="020B0604020202020204" pitchFamily="34" charset="0"/>
              </a:defRPr>
            </a:lvl1pPr>
          </a:lstStyle>
          <a:p>
            <a:r>
              <a:rPr lang="en-US" sz="1600"/>
              <a:t>Click to edit Master subtitle style</a:t>
            </a:r>
          </a:p>
        </p:txBody>
      </p:sp>
    </p:spTree>
    <p:extLst>
      <p:ext uri="{BB962C8B-B14F-4D97-AF65-F5344CB8AC3E}">
        <p14:creationId xmlns:p14="http://schemas.microsoft.com/office/powerpoint/2010/main" val="2853061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86A117-F969-B2BF-2778-9B1993E5E35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1395413"/>
            <a:ext cx="8659815" cy="2167424"/>
          </a:xfrm>
        </p:spPr>
        <p:txBody>
          <a:bodyPr/>
          <a:lstStyle>
            <a:lvl1pPr>
              <a:defRPr sz="7200" b="0" cap="all" baseline="0">
                <a:solidFill>
                  <a:schemeClr val="bg2"/>
                </a:solidFill>
                <a:latin typeface="Arial" panose="020B0604020202020204" pitchFamily="34" charset="0"/>
              </a:defRPr>
            </a:lvl1pPr>
          </a:lstStyle>
          <a:p>
            <a:r>
              <a:rPr lang="en-US"/>
              <a:t>Click to edit Master title style</a:t>
            </a:r>
            <a:endParaRPr lang="en-GB"/>
          </a:p>
        </p:txBody>
      </p:sp>
      <p:sp>
        <p:nvSpPr>
          <p:cNvPr id="17" name="Date Placeholder 9">
            <a:extLst>
              <a:ext uri="{FF2B5EF4-FFF2-40B4-BE49-F238E27FC236}">
                <a16:creationId xmlns:a16="http://schemas.microsoft.com/office/drawing/2014/main" id="{D95F5715-5EC5-FBF5-F54C-358CEC21DC38}"/>
              </a:ext>
            </a:extLst>
          </p:cNvPr>
          <p:cNvSpPr>
            <a:spLocks noGrp="1"/>
          </p:cNvSpPr>
          <p:nvPr>
            <p:ph type="dt" sz="half" idx="10"/>
          </p:nvPr>
        </p:nvSpPr>
        <p:spPr>
          <a:xfrm>
            <a:off x="479425" y="4454427"/>
            <a:ext cx="2743200" cy="365125"/>
          </a:xfrm>
          <a:prstGeom prst="rect">
            <a:avLst/>
          </a:prstGeom>
        </p:spPr>
        <p:txBody>
          <a:bodyPr/>
          <a:lstStyle>
            <a:lvl1pPr>
              <a:defRPr sz="1600">
                <a:solidFill>
                  <a:srgbClr val="C4DCE7"/>
                </a:solidFill>
                <a:latin typeface="Arial" panose="020B0604020202020204" pitchFamily="34" charset="0"/>
              </a:defRPr>
            </a:lvl1pPr>
          </a:lstStyle>
          <a:p>
            <a:endParaRPr lang="en-US"/>
          </a:p>
        </p:txBody>
      </p:sp>
      <p:pic>
        <p:nvPicPr>
          <p:cNvPr id="3" name="Picture 2" descr="A black and blue logo&#10;&#10;Description automatically generated">
            <a:extLst>
              <a:ext uri="{FF2B5EF4-FFF2-40B4-BE49-F238E27FC236}">
                <a16:creationId xmlns:a16="http://schemas.microsoft.com/office/drawing/2014/main" id="{72C08353-91A8-D021-A510-EAB42614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1802369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469776"/>
            <a:ext cx="2743200" cy="365125"/>
          </a:xfrm>
          <a:prstGeom prst="rect">
            <a:avLst/>
          </a:prstGeom>
        </p:spPr>
        <p:txBody>
          <a:bodyPr/>
          <a:lstStyle>
            <a:lvl1pPr>
              <a:defRPr sz="1600">
                <a:solidFill>
                  <a:srgbClr val="C4DCE7"/>
                </a:solidFill>
                <a:latin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5" y="1395413"/>
            <a:ext cx="8659815" cy="2167424"/>
          </a:xfrm>
        </p:spPr>
        <p:txBody>
          <a:bodyPr/>
          <a:lstStyle>
            <a:lvl1pPr>
              <a:defRPr sz="7200" b="0" cap="all" baseline="0">
                <a:solidFill>
                  <a:schemeClr val="bg2"/>
                </a:solidFill>
                <a:latin typeface="Arial" panose="020B0604020202020204" pitchFamily="34" charset="0"/>
              </a:defRPr>
            </a:lvl1pPr>
          </a:lstStyle>
          <a:p>
            <a:r>
              <a:rPr lang="en-US"/>
              <a:t>Click to edit Master title style</a:t>
            </a:r>
            <a:endParaRPr lang="en-GB"/>
          </a:p>
        </p:txBody>
      </p:sp>
      <p:pic>
        <p:nvPicPr>
          <p:cNvPr id="3" name="Picture 2" descr="A black and blue logo&#10;&#10;Description automatically generated">
            <a:extLst>
              <a:ext uri="{FF2B5EF4-FFF2-40B4-BE49-F238E27FC236}">
                <a16:creationId xmlns:a16="http://schemas.microsoft.com/office/drawing/2014/main" id="{33FFD111-B1DB-CC06-2AED-EF88B82349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2951521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3">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flipV="1">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80868" y="6159936"/>
            <a:ext cx="2743200" cy="365125"/>
          </a:xfrm>
          <a:prstGeom prst="rect">
            <a:avLst/>
          </a:prstGeom>
        </p:spPr>
        <p:txBody>
          <a:bodyPr/>
          <a:lstStyle>
            <a:lvl1pPr>
              <a:defRPr sz="1600">
                <a:solidFill>
                  <a:schemeClr val="bg1"/>
                </a:solidFill>
                <a:latin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86047" y="1395413"/>
            <a:ext cx="8659815" cy="2785369"/>
          </a:xfrm>
        </p:spPr>
        <p:txBody>
          <a:bodyPr/>
          <a:lstStyle>
            <a:lvl1pPr>
              <a:defRPr sz="7200" b="0" cap="none" baseline="0">
                <a:solidFill>
                  <a:schemeClr val="bg1"/>
                </a:solidFill>
                <a:latin typeface="Arial" panose="020B0604020202020204" pitchFamily="34" charset="0"/>
              </a:defRPr>
            </a:lvl1pPr>
          </a:lstStyle>
          <a:p>
            <a:r>
              <a:rPr lang="en-US"/>
              <a:t>Click to edit Master title style</a:t>
            </a:r>
            <a:endParaRPr lang="en-GB"/>
          </a:p>
        </p:txBody>
      </p:sp>
      <p:pic>
        <p:nvPicPr>
          <p:cNvPr id="3" name="Picture 2" descr="A black and blue logo&#10;&#10;Description automatically generated">
            <a:extLst>
              <a:ext uri="{FF2B5EF4-FFF2-40B4-BE49-F238E27FC236}">
                <a16:creationId xmlns:a16="http://schemas.microsoft.com/office/drawing/2014/main" id="{7AF92790-EFC0-13FC-D260-B8B47FF3D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2687349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5" name="Picture 4" descr="A picture containing building, composite material, street, outdoor&#10;&#10;Description automatically generated">
            <a:extLst>
              <a:ext uri="{FF2B5EF4-FFF2-40B4-BE49-F238E27FC236}">
                <a16:creationId xmlns:a16="http://schemas.microsoft.com/office/drawing/2014/main" id="{05EF75C4-253C-CD9B-60C4-156326E8C2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4" name="Picture 3">
            <a:extLst>
              <a:ext uri="{FF2B5EF4-FFF2-40B4-BE49-F238E27FC236}">
                <a16:creationId xmlns:a16="http://schemas.microsoft.com/office/drawing/2014/main" id="{86282E06-6FF9-605E-5C05-6D032E62EE4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0" y="0"/>
            <a:ext cx="12190815" cy="6858000"/>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99156" y="1085590"/>
            <a:ext cx="5382897" cy="3359410"/>
          </a:xfrm>
        </p:spPr>
        <p:txBody>
          <a:bodyPr/>
          <a:lstStyle>
            <a:lvl1pPr>
              <a:defRPr sz="6200" b="0" cap="none" baseline="0">
                <a:solidFill>
                  <a:srgbClr val="FFFFFF"/>
                </a:solidFill>
                <a:latin typeface="Arial" panose="020B0604020202020204" pitchFamily="34" charset="0"/>
              </a:defRPr>
            </a:lvl1pPr>
          </a:lstStyle>
          <a:p>
            <a:r>
              <a:rPr lang="en-US"/>
              <a:t>Click to edit Master title style</a:t>
            </a:r>
            <a:endParaRPr lang="en-GB"/>
          </a:p>
        </p:txBody>
      </p:sp>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99156" y="4445000"/>
            <a:ext cx="2743200" cy="365125"/>
          </a:xfrm>
          <a:prstGeom prst="rect">
            <a:avLst/>
          </a:prstGeom>
        </p:spPr>
        <p:txBody>
          <a:bodyPr/>
          <a:lstStyle>
            <a:lvl1pPr>
              <a:defRPr sz="1600">
                <a:solidFill>
                  <a:srgbClr val="FFFFFF"/>
                </a:solidFill>
                <a:latin typeface="Arial" panose="020B0604020202020204" pitchFamily="34" charset="0"/>
              </a:defRPr>
            </a:lvl1pPr>
          </a:lstStyle>
          <a:p>
            <a:endParaRPr lang="en-US"/>
          </a:p>
        </p:txBody>
      </p:sp>
      <p:pic>
        <p:nvPicPr>
          <p:cNvPr id="3" name="Picture 2">
            <a:extLst>
              <a:ext uri="{FF2B5EF4-FFF2-40B4-BE49-F238E27FC236}">
                <a16:creationId xmlns:a16="http://schemas.microsoft.com/office/drawing/2014/main" id="{5FEDC5C2-EDA8-8FE5-7B7E-5C7F875480A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156" y="6033549"/>
            <a:ext cx="2574431" cy="348202"/>
          </a:xfrm>
          <a:prstGeom prst="rect">
            <a:avLst/>
          </a:prstGeom>
        </p:spPr>
      </p:pic>
    </p:spTree>
    <p:extLst>
      <p:ext uri="{BB962C8B-B14F-4D97-AF65-F5344CB8AC3E}">
        <p14:creationId xmlns:p14="http://schemas.microsoft.com/office/powerpoint/2010/main" val="26464205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Contents 1">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CD14D-336E-6EF4-7606-1BBD25C3B6A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latin typeface="Arial" panose="020B0604020202020204" pitchFamily="34" charset="0"/>
              </a:defRPr>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11" name="TextBox 10">
            <a:extLst>
              <a:ext uri="{FF2B5EF4-FFF2-40B4-BE49-F238E27FC236}">
                <a16:creationId xmlns:a16="http://schemas.microsoft.com/office/drawing/2014/main" id="{DF60ACCC-FE23-45B5-9916-1118C1B400A7}"/>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13" name="Picture 12">
            <a:extLst>
              <a:ext uri="{FF2B5EF4-FFF2-40B4-BE49-F238E27FC236}">
                <a16:creationId xmlns:a16="http://schemas.microsoft.com/office/drawing/2014/main" id="{7FEC6797-FD48-62B6-12C6-515261C8CE55}"/>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469923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ontents 1">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latin typeface="Arial" panose="020B0604020202020204" pitchFamily="34" charset="0"/>
              </a:defRPr>
            </a:lvl1pPr>
          </a:lstStyle>
          <a:p>
            <a:r>
              <a:rPr lang="en-US"/>
              <a:t>Click to edit Master title style</a:t>
            </a:r>
            <a:endParaRPr lang="en-GB"/>
          </a:p>
        </p:txBody>
      </p:sp>
      <p:sp>
        <p:nvSpPr>
          <p:cNvPr id="10" name="Table Placeholder 9">
            <a:extLst>
              <a:ext uri="{FF2B5EF4-FFF2-40B4-BE49-F238E27FC236}">
                <a16:creationId xmlns:a16="http://schemas.microsoft.com/office/drawing/2014/main" id="{3589917E-9377-BE3B-D8D8-5F8109C73972}"/>
              </a:ext>
            </a:extLst>
          </p:cNvPr>
          <p:cNvSpPr>
            <a:spLocks noGrp="1"/>
          </p:cNvSpPr>
          <p:nvPr>
            <p:ph type="tbl" sz="quarter" idx="13"/>
          </p:nvPr>
        </p:nvSpPr>
        <p:spPr>
          <a:xfrm>
            <a:off x="479425" y="3043238"/>
            <a:ext cx="8659813" cy="3338512"/>
          </a:xfrm>
        </p:spPr>
        <p:txBody>
          <a:bodyPr/>
          <a:lstStyle>
            <a:lvl1pPr>
              <a:buClr>
                <a:schemeClr val="bg2"/>
              </a:buClr>
              <a:defRPr>
                <a:solidFill>
                  <a:srgbClr val="C4DCE7"/>
                </a:solidFill>
                <a:latin typeface="Arial" panose="020B0604020202020204" pitchFamily="34" charset="0"/>
              </a:defRPr>
            </a:lvl1pPr>
          </a:lstStyle>
          <a:p>
            <a:r>
              <a:rPr lang="en-US"/>
              <a:t>Click icon to add table</a:t>
            </a:r>
            <a:endParaRPr lang="en-GB"/>
          </a:p>
        </p:txBody>
      </p:sp>
      <p:sp>
        <p:nvSpPr>
          <p:cNvPr id="11" name="TextBox 10">
            <a:extLst>
              <a:ext uri="{FF2B5EF4-FFF2-40B4-BE49-F238E27FC236}">
                <a16:creationId xmlns:a16="http://schemas.microsoft.com/office/drawing/2014/main" id="{DF60ACCC-FE23-45B5-9916-1118C1B400A7}"/>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13" name="Picture 12">
            <a:extLst>
              <a:ext uri="{FF2B5EF4-FFF2-40B4-BE49-F238E27FC236}">
                <a16:creationId xmlns:a16="http://schemas.microsoft.com/office/drawing/2014/main" id="{7FEC6797-FD48-62B6-12C6-515261C8CE55}"/>
              </a:ext>
            </a:extLst>
          </p:cNvPr>
          <p:cNvPicPr>
            <a:picLocks noChangeAspect="1"/>
          </p:cNvPicPr>
          <p:nvPr/>
        </p:nvPicPr>
        <p:blipFill>
          <a:blip r:embed="rId2"/>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955429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ontents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83DF53-32F8-1DF9-0493-F564E067734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03" y="0"/>
            <a:ext cx="12182194"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5294029"/>
            <a:ext cx="11233151" cy="919163"/>
          </a:xfrm>
        </p:spPr>
        <p:txBody>
          <a:bodyPr anchor="b"/>
          <a:lstStyle>
            <a:lvl1pPr>
              <a:defRPr sz="7200" b="0" cap="all" baseline="0">
                <a:solidFill>
                  <a:srgbClr val="C4DCE7"/>
                </a:solidFill>
                <a:latin typeface="Arial" panose="020B0604020202020204" pitchFamily="34" charset="0"/>
              </a:defRPr>
            </a:lvl1pPr>
          </a:lstStyle>
          <a:p>
            <a:r>
              <a:rPr lang="en-US"/>
              <a:t>Click to edit Master title style</a:t>
            </a:r>
            <a:endParaRPr lang="en-GB"/>
          </a:p>
        </p:txBody>
      </p:sp>
      <p:sp>
        <p:nvSpPr>
          <p:cNvPr id="3" name="Content Placeholder 7">
            <a:extLst>
              <a:ext uri="{FF2B5EF4-FFF2-40B4-BE49-F238E27FC236}">
                <a16:creationId xmlns:a16="http://schemas.microsoft.com/office/drawing/2014/main" id="{0A8A77FE-4BD8-65AF-F171-A092AABBA543}"/>
              </a:ext>
            </a:extLst>
          </p:cNvPr>
          <p:cNvSpPr>
            <a:spLocks noGrp="1"/>
          </p:cNvSpPr>
          <p:nvPr>
            <p:ph sz="quarter" idx="14"/>
          </p:nvPr>
        </p:nvSpPr>
        <p:spPr>
          <a:xfrm>
            <a:off x="479425" y="731838"/>
            <a:ext cx="4597400" cy="2697162"/>
          </a:xfrm>
        </p:spPr>
        <p:txBody>
          <a:bodyPr/>
          <a:lstStyle>
            <a:lvl1pPr>
              <a:buClr>
                <a:srgbClr val="C4DCE7"/>
              </a:buClr>
              <a:defRPr>
                <a:solidFill>
                  <a:srgbClr val="C4DCE7"/>
                </a:solidFill>
                <a:latin typeface="Arial" panose="020B0604020202020204" pitchFamily="34" charset="0"/>
              </a:defRPr>
            </a:lvl1pPr>
            <a:lvl2pPr>
              <a:buClr>
                <a:srgbClr val="C4DCE7"/>
              </a:buClr>
              <a:defRPr>
                <a:solidFill>
                  <a:srgbClr val="C4DCE7"/>
                </a:solidFill>
                <a:latin typeface="Arial" panose="020B0604020202020204" pitchFamily="34" charset="0"/>
              </a:defRPr>
            </a:lvl2pPr>
            <a:lvl3pPr>
              <a:buClr>
                <a:srgbClr val="C4DCE7"/>
              </a:buClr>
              <a:defRPr>
                <a:solidFill>
                  <a:srgbClr val="C4DCE7"/>
                </a:solidFill>
                <a:latin typeface="Arial" panose="020B0604020202020204" pitchFamily="34" charset="0"/>
              </a:defRPr>
            </a:lvl3pPr>
            <a:lvl4pPr>
              <a:buClr>
                <a:srgbClr val="C4DCE7"/>
              </a:buClr>
              <a:defRPr>
                <a:solidFill>
                  <a:srgbClr val="C4DCE7"/>
                </a:solidFill>
                <a:latin typeface="Arial" panose="020B0604020202020204" pitchFamily="34" charset="0"/>
              </a:defRPr>
            </a:lvl4pPr>
            <a:lvl5pPr>
              <a:buClr>
                <a:srgbClr val="C4DCE7"/>
              </a:buClr>
              <a:defRPr>
                <a:solidFill>
                  <a:srgbClr val="C4DCE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DD694850-0A8B-B159-56AC-FC421B8E335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5060BE7F-12E2-9856-DDB9-F0C667D9CADD}"/>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684193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s 1">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latin typeface="Arial" panose="020B0604020202020204" pitchFamily="34" charset="0"/>
              </a:defRPr>
            </a:lvl1pPr>
          </a:lstStyle>
          <a:p>
            <a:r>
              <a:rPr lang="en-US"/>
              <a:t>Click to edit Master title style</a:t>
            </a:r>
            <a:endParaRPr lang="en-GB"/>
          </a:p>
        </p:txBody>
      </p:sp>
      <p:sp>
        <p:nvSpPr>
          <p:cNvPr id="10" name="Table Placeholder 9">
            <a:extLst>
              <a:ext uri="{FF2B5EF4-FFF2-40B4-BE49-F238E27FC236}">
                <a16:creationId xmlns:a16="http://schemas.microsoft.com/office/drawing/2014/main" id="{3589917E-9377-BE3B-D8D8-5F8109C73972}"/>
              </a:ext>
            </a:extLst>
          </p:cNvPr>
          <p:cNvSpPr>
            <a:spLocks noGrp="1"/>
          </p:cNvSpPr>
          <p:nvPr>
            <p:ph type="tbl" sz="quarter" idx="13"/>
          </p:nvPr>
        </p:nvSpPr>
        <p:spPr>
          <a:xfrm>
            <a:off x="479425" y="3043238"/>
            <a:ext cx="8659813" cy="3338512"/>
          </a:xfrm>
        </p:spPr>
        <p:txBody>
          <a:bodyPr/>
          <a:lstStyle>
            <a:lvl1pPr>
              <a:buClr>
                <a:schemeClr val="bg2"/>
              </a:buClr>
              <a:defRPr>
                <a:solidFill>
                  <a:srgbClr val="C4DCE7"/>
                </a:solidFill>
                <a:latin typeface="Arial" panose="020B0604020202020204" pitchFamily="34" charset="0"/>
              </a:defRPr>
            </a:lvl1pPr>
          </a:lstStyle>
          <a:p>
            <a:r>
              <a:rPr lang="en-US"/>
              <a:t>Click icon to add table</a:t>
            </a:r>
            <a:endParaRPr lang="en-GB"/>
          </a:p>
        </p:txBody>
      </p:sp>
      <p:sp>
        <p:nvSpPr>
          <p:cNvPr id="11" name="TextBox 10">
            <a:extLst>
              <a:ext uri="{FF2B5EF4-FFF2-40B4-BE49-F238E27FC236}">
                <a16:creationId xmlns:a16="http://schemas.microsoft.com/office/drawing/2014/main" id="{DF60ACCC-FE23-45B5-9916-1118C1B400A7}"/>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13" name="Picture 12">
            <a:extLst>
              <a:ext uri="{FF2B5EF4-FFF2-40B4-BE49-F238E27FC236}">
                <a16:creationId xmlns:a16="http://schemas.microsoft.com/office/drawing/2014/main" id="{7FEC6797-FD48-62B6-12C6-515261C8CE55}"/>
              </a:ext>
            </a:extLst>
          </p:cNvPr>
          <p:cNvPicPr>
            <a:picLocks noChangeAspect="1"/>
          </p:cNvPicPr>
          <p:nvPr/>
        </p:nvPicPr>
        <p:blipFill>
          <a:blip r:embed="rId2"/>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344915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ontents 3">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BA9B9-3A0E-FDA1-8B13-97BF753ACB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3429000"/>
            <a:ext cx="11233151" cy="2854529"/>
          </a:xfrm>
        </p:spPr>
        <p:txBody>
          <a:bodyPr anchor="b" anchorCtr="0"/>
          <a:lstStyle>
            <a:lvl1pPr>
              <a:defRPr sz="7200" b="0" cap="none" baseline="0">
                <a:solidFill>
                  <a:srgbClr val="C4DCE7"/>
                </a:solidFill>
                <a:latin typeface="Arial" panose="020B0604020202020204" pitchFamily="34" charset="0"/>
              </a:defRPr>
            </a:lvl1pPr>
          </a:lstStyle>
          <a:p>
            <a:r>
              <a:rPr lang="en-US"/>
              <a:t>Click to edit Master title style</a:t>
            </a:r>
            <a:endParaRPr lang="en-GB"/>
          </a:p>
        </p:txBody>
      </p:sp>
      <p:sp>
        <p:nvSpPr>
          <p:cNvPr id="11" name="Table Placeholder 10">
            <a:extLst>
              <a:ext uri="{FF2B5EF4-FFF2-40B4-BE49-F238E27FC236}">
                <a16:creationId xmlns:a16="http://schemas.microsoft.com/office/drawing/2014/main" id="{3F6A187F-17FF-ED06-7EE1-EDEED9593A59}"/>
              </a:ext>
            </a:extLst>
          </p:cNvPr>
          <p:cNvSpPr>
            <a:spLocks noGrp="1"/>
          </p:cNvSpPr>
          <p:nvPr>
            <p:ph type="tbl" sz="quarter" idx="13"/>
          </p:nvPr>
        </p:nvSpPr>
        <p:spPr>
          <a:xfrm>
            <a:off x="479425" y="731520"/>
            <a:ext cx="4597400" cy="2697480"/>
          </a:xfrm>
        </p:spPr>
        <p:txBody>
          <a:bodyPr/>
          <a:lstStyle>
            <a:lvl1pPr>
              <a:buClr>
                <a:schemeClr val="bg2"/>
              </a:buClr>
              <a:defRPr>
                <a:solidFill>
                  <a:srgbClr val="C4DCE7"/>
                </a:solidFill>
                <a:latin typeface="Arial" panose="020B0604020202020204" pitchFamily="34" charset="0"/>
              </a:defRPr>
            </a:lvl1pPr>
          </a:lstStyle>
          <a:p>
            <a:r>
              <a:rPr lang="en-US"/>
              <a:t>Click icon to add table</a:t>
            </a:r>
            <a:endParaRPr lang="en-GB"/>
          </a:p>
        </p:txBody>
      </p:sp>
      <p:sp>
        <p:nvSpPr>
          <p:cNvPr id="3" name="TextBox 2">
            <a:extLst>
              <a:ext uri="{FF2B5EF4-FFF2-40B4-BE49-F238E27FC236}">
                <a16:creationId xmlns:a16="http://schemas.microsoft.com/office/drawing/2014/main" id="{2EC690A7-DA26-C59E-0B04-CC527068B27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F0F20A23-B33B-5745-C5C9-81169A07259A}"/>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734687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Full bleed image and text">
    <p:spTree>
      <p:nvGrpSpPr>
        <p:cNvPr id="1" name=""/>
        <p:cNvGrpSpPr/>
        <p:nvPr/>
      </p:nvGrpSpPr>
      <p:grpSpPr>
        <a:xfrm>
          <a:off x="0" y="0"/>
          <a:ext cx="0" cy="0"/>
          <a:chOff x="0" y="0"/>
          <a:chExt cx="0" cy="0"/>
        </a:xfrm>
      </p:grpSpPr>
      <p:pic>
        <p:nvPicPr>
          <p:cNvPr id="10" name="Picture 9" descr="A picture containing building, composite material, street, outdoor&#10;&#10;Description automatically generated">
            <a:extLst>
              <a:ext uri="{FF2B5EF4-FFF2-40B4-BE49-F238E27FC236}">
                <a16:creationId xmlns:a16="http://schemas.microsoft.com/office/drawing/2014/main" id="{13E2FB27-5B3B-2CE6-0E75-1290570D94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12" name="Picture 11">
            <a:extLst>
              <a:ext uri="{FF2B5EF4-FFF2-40B4-BE49-F238E27FC236}">
                <a16:creationId xmlns:a16="http://schemas.microsoft.com/office/drawing/2014/main" id="{D155166F-E15F-A1A9-3364-6AD98D4A661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7" y="0"/>
            <a:ext cx="7874262"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3500">
                <a:solidFill>
                  <a:srgbClr val="C4DCE7"/>
                </a:solidFill>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1763486"/>
            <a:ext cx="6632575" cy="4612073"/>
          </a:xfrm>
        </p:spPr>
        <p:txBody>
          <a:bodyPr/>
          <a:lstStyle>
            <a:lvl1pPr>
              <a:buClr>
                <a:srgbClr val="C4DCE7"/>
              </a:buClr>
              <a:defRPr>
                <a:solidFill>
                  <a:srgbClr val="C4DCE7"/>
                </a:solidFill>
                <a:latin typeface="Arial" panose="020B0604020202020204" pitchFamily="34" charset="0"/>
              </a:defRPr>
            </a:lvl1pPr>
            <a:lvl2pPr>
              <a:buClr>
                <a:srgbClr val="C4DCE7"/>
              </a:buClr>
              <a:defRPr>
                <a:solidFill>
                  <a:srgbClr val="C4DCE7"/>
                </a:solidFill>
                <a:latin typeface="Arial" panose="020B0604020202020204" pitchFamily="34" charset="0"/>
              </a:defRPr>
            </a:lvl2pPr>
            <a:lvl3pPr>
              <a:buClr>
                <a:srgbClr val="C4DCE7"/>
              </a:buClr>
              <a:defRPr>
                <a:solidFill>
                  <a:srgbClr val="C4DCE7"/>
                </a:solidFill>
                <a:latin typeface="Arial" panose="020B0604020202020204" pitchFamily="34" charset="0"/>
              </a:defRPr>
            </a:lvl3pPr>
            <a:lvl4pPr>
              <a:buClr>
                <a:srgbClr val="C4DCE7"/>
              </a:buClr>
              <a:defRPr>
                <a:solidFill>
                  <a:srgbClr val="C4DCE7"/>
                </a:solidFill>
                <a:latin typeface="Arial" panose="020B0604020202020204" pitchFamily="34" charset="0"/>
              </a:defRPr>
            </a:lvl4pPr>
            <a:lvl5pPr>
              <a:buClr>
                <a:srgbClr val="C4DCE7"/>
              </a:buClr>
              <a:defRPr>
                <a:solidFill>
                  <a:srgbClr val="C4DCE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a:xfrm>
            <a:off x="1230630" y="6496685"/>
            <a:ext cx="4880610" cy="228600"/>
          </a:xfrm>
          <a:prstGeom prst="rect">
            <a:avLst/>
          </a:prstGeom>
        </p:spPr>
        <p:txBody>
          <a:bodyPr/>
          <a:lstStyle>
            <a:lvl1pPr>
              <a:defRPr>
                <a:solidFill>
                  <a:srgbClr val="C4DCE7"/>
                </a:solidFill>
                <a:latin typeface="Arial" panose="020B0604020202020204" pitchFamily="34" charset="0"/>
              </a:defRPr>
            </a:lvl1pPr>
          </a:lstStyle>
          <a:p>
            <a:r>
              <a:rPr lang="en-US"/>
              <a:t>Digital Capabilities Review - Q4 December 2024</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4" name="TextBox 3">
            <a:extLst>
              <a:ext uri="{FF2B5EF4-FFF2-40B4-BE49-F238E27FC236}">
                <a16:creationId xmlns:a16="http://schemas.microsoft.com/office/drawing/2014/main" id="{F3E0AFC4-E7EA-88BD-DBB0-72379ABE6ED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E4D814BC-E3E5-279C-6418-6D8289F85A9A}"/>
              </a:ext>
            </a:extLst>
          </p:cNvPr>
          <p:cNvPicPr>
            <a:picLocks noChangeAspect="1"/>
          </p:cNvPicPr>
          <p:nvPr/>
        </p:nvPicPr>
        <p:blipFill>
          <a:blip r:embed="rId4"/>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7916882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ull bleed image and data">
    <p:spTree>
      <p:nvGrpSpPr>
        <p:cNvPr id="1" name=""/>
        <p:cNvGrpSpPr/>
        <p:nvPr/>
      </p:nvGrpSpPr>
      <p:grpSpPr>
        <a:xfrm>
          <a:off x="0" y="0"/>
          <a:ext cx="0" cy="0"/>
          <a:chOff x="0" y="0"/>
          <a:chExt cx="0" cy="0"/>
        </a:xfrm>
      </p:grpSpPr>
      <p:pic>
        <p:nvPicPr>
          <p:cNvPr id="16" name="Picture 15" descr="A picture containing building, outdoor, person&#10;&#10;Description automatically generated">
            <a:extLst>
              <a:ext uri="{FF2B5EF4-FFF2-40B4-BE49-F238E27FC236}">
                <a16:creationId xmlns:a16="http://schemas.microsoft.com/office/drawing/2014/main" id="{1B0798FC-675D-2E25-2C88-2110688654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74" y="0"/>
            <a:ext cx="12194306" cy="6858000"/>
          </a:xfrm>
          <a:prstGeom prst="rect">
            <a:avLst/>
          </a:prstGeom>
        </p:spPr>
      </p:pic>
      <p:pic>
        <p:nvPicPr>
          <p:cNvPr id="7" name="Picture 6">
            <a:extLst>
              <a:ext uri="{FF2B5EF4-FFF2-40B4-BE49-F238E27FC236}">
                <a16:creationId xmlns:a16="http://schemas.microsoft.com/office/drawing/2014/main" id="{DE38D898-58A6-DA93-F653-38B6DF2F10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610" y="0"/>
            <a:ext cx="12190815"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sz="3500">
                <a:solidFill>
                  <a:schemeClr val="bg1"/>
                </a:solidFill>
                <a:latin typeface="Arial" panose="020B0604020202020204" pitchFamily="34"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3B5CBF98-DC9C-42D1-8244-E453161BBE17}"/>
              </a:ext>
            </a:extLst>
          </p:cNvPr>
          <p:cNvSpPr>
            <a:spLocks noGrp="1"/>
          </p:cNvSpPr>
          <p:nvPr>
            <p:ph type="body" sz="quarter" idx="13" hasCustomPrompt="1"/>
          </p:nvPr>
        </p:nvSpPr>
        <p:spPr>
          <a:xfrm>
            <a:off x="479425" y="2367624"/>
            <a:ext cx="2013839" cy="1157288"/>
          </a:xfrm>
        </p:spPr>
        <p:txBody>
          <a:bodyPr/>
          <a:lstStyle>
            <a:lvl1pPr marL="0" indent="0">
              <a:spcBef>
                <a:spcPts val="0"/>
              </a:spcBef>
              <a:buNone/>
              <a:defRPr sz="6000">
                <a:solidFill>
                  <a:schemeClr val="bg1"/>
                </a:solidFill>
                <a:latin typeface="Arial" panose="020B0604020202020204" pitchFamily="34" charset="0"/>
              </a:defRPr>
            </a:lvl1pPr>
            <a:lvl2pPr marL="0" indent="0">
              <a:spcBef>
                <a:spcPts val="0"/>
              </a:spcBef>
              <a:buNone/>
              <a:defRPr sz="1600">
                <a:solidFill>
                  <a:schemeClr val="bg1"/>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4" name="Text Placeholder 12">
            <a:extLst>
              <a:ext uri="{FF2B5EF4-FFF2-40B4-BE49-F238E27FC236}">
                <a16:creationId xmlns:a16="http://schemas.microsoft.com/office/drawing/2014/main" id="{CD0B7785-9610-C99B-025D-DD469F32769B}"/>
              </a:ext>
            </a:extLst>
          </p:cNvPr>
          <p:cNvSpPr>
            <a:spLocks noGrp="1"/>
          </p:cNvSpPr>
          <p:nvPr>
            <p:ph type="body" sz="quarter" idx="14" hasCustomPrompt="1"/>
          </p:nvPr>
        </p:nvSpPr>
        <p:spPr>
          <a:xfrm>
            <a:off x="3057080" y="2367624"/>
            <a:ext cx="2013839" cy="1157288"/>
          </a:xfrm>
        </p:spPr>
        <p:txBody>
          <a:bodyPr/>
          <a:lstStyle>
            <a:lvl1pPr marL="0" indent="0">
              <a:spcBef>
                <a:spcPts val="0"/>
              </a:spcBef>
              <a:buNone/>
              <a:defRPr sz="6000">
                <a:solidFill>
                  <a:schemeClr val="bg1"/>
                </a:solidFill>
                <a:latin typeface="Arial" panose="020B0604020202020204" pitchFamily="34" charset="0"/>
              </a:defRPr>
            </a:lvl1pPr>
            <a:lvl2pPr marL="0" indent="0">
              <a:spcBef>
                <a:spcPts val="0"/>
              </a:spcBef>
              <a:buNone/>
              <a:defRPr sz="1600">
                <a:solidFill>
                  <a:schemeClr val="bg1"/>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38B595B2-3F00-E605-091B-D9F3A503F703}"/>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192D38"/>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8A87ED98-DA87-9DB2-804E-C413AD6BF843}"/>
              </a:ext>
            </a:extLst>
          </p:cNvPr>
          <p:cNvPicPr>
            <a:picLocks noChangeAspect="1"/>
          </p:cNvPicPr>
          <p:nvPr/>
        </p:nvPicPr>
        <p:blipFill>
          <a:blip r:embed="rId4"/>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722387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ta">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latin typeface="Arial" panose="020B0604020202020204" pitchFamily="34" charset="0"/>
              </a:defRPr>
            </a:lvl1pPr>
          </a:lstStyle>
          <a:p>
            <a:r>
              <a:rPr lang="en-US"/>
              <a:t>Click to edit Master title style</a:t>
            </a:r>
            <a:endParaRPr lang="en-GB"/>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19810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 name="TextBox 2">
            <a:extLst>
              <a:ext uri="{FF2B5EF4-FFF2-40B4-BE49-F238E27FC236}">
                <a16:creationId xmlns:a16="http://schemas.microsoft.com/office/drawing/2014/main" id="{0DA7333A-2A22-9CAC-2D47-CE7B4E14EF05}"/>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226A9169-C5E9-FBB6-3B2E-0D869C66215A}"/>
              </a:ext>
            </a:extLst>
          </p:cNvPr>
          <p:cNvPicPr>
            <a:picLocks noChangeAspect="1"/>
          </p:cNvPicPr>
          <p:nvPr/>
        </p:nvPicPr>
        <p:blipFill>
          <a:blip r:embed="rId2"/>
          <a:stretch>
            <a:fillRect/>
          </a:stretch>
        </p:blipFill>
        <p:spPr>
          <a:xfrm>
            <a:off x="11713458" y="6436168"/>
            <a:ext cx="247990" cy="169919"/>
          </a:xfrm>
          <a:prstGeom prst="rect">
            <a:avLst/>
          </a:prstGeom>
        </p:spPr>
      </p:pic>
      <p:sp>
        <p:nvSpPr>
          <p:cNvPr id="23" name="Text Placeholder 12">
            <a:extLst>
              <a:ext uri="{FF2B5EF4-FFF2-40B4-BE49-F238E27FC236}">
                <a16:creationId xmlns:a16="http://schemas.microsoft.com/office/drawing/2014/main" id="{BD1BEEC2-7617-4449-845E-44CF9F626CBA}"/>
              </a:ext>
            </a:extLst>
          </p:cNvPr>
          <p:cNvSpPr>
            <a:spLocks noGrp="1"/>
          </p:cNvSpPr>
          <p:nvPr>
            <p:ph type="body" sz="quarter" idx="21" hasCustomPrompt="1"/>
          </p:nvPr>
        </p:nvSpPr>
        <p:spPr>
          <a:xfrm>
            <a:off x="372794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5" name="Text Placeholder 12">
            <a:extLst>
              <a:ext uri="{FF2B5EF4-FFF2-40B4-BE49-F238E27FC236}">
                <a16:creationId xmlns:a16="http://schemas.microsoft.com/office/drawing/2014/main" id="{9FFA8C81-8551-49F5-9D48-7DE660BACB38}"/>
              </a:ext>
            </a:extLst>
          </p:cNvPr>
          <p:cNvSpPr>
            <a:spLocks noGrp="1"/>
          </p:cNvSpPr>
          <p:nvPr>
            <p:ph type="body" sz="quarter" idx="22" hasCustomPrompt="1"/>
          </p:nvPr>
        </p:nvSpPr>
        <p:spPr>
          <a:xfrm>
            <a:off x="625778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7" name="Text Placeholder 12">
            <a:extLst>
              <a:ext uri="{FF2B5EF4-FFF2-40B4-BE49-F238E27FC236}">
                <a16:creationId xmlns:a16="http://schemas.microsoft.com/office/drawing/2014/main" id="{615BDB5A-A356-4ECC-B9AB-7CA34E24943A}"/>
              </a:ext>
            </a:extLst>
          </p:cNvPr>
          <p:cNvSpPr>
            <a:spLocks noGrp="1"/>
          </p:cNvSpPr>
          <p:nvPr>
            <p:ph type="body" sz="quarter" idx="23" hasCustomPrompt="1"/>
          </p:nvPr>
        </p:nvSpPr>
        <p:spPr>
          <a:xfrm>
            <a:off x="8787626" y="236762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29" name="Text Placeholder 12">
            <a:extLst>
              <a:ext uri="{FF2B5EF4-FFF2-40B4-BE49-F238E27FC236}">
                <a16:creationId xmlns:a16="http://schemas.microsoft.com/office/drawing/2014/main" id="{4E8E4354-B81B-4032-AF9C-06E560CC871D}"/>
              </a:ext>
            </a:extLst>
          </p:cNvPr>
          <p:cNvSpPr>
            <a:spLocks noGrp="1"/>
          </p:cNvSpPr>
          <p:nvPr>
            <p:ph type="body" sz="quarter" idx="24" hasCustomPrompt="1"/>
          </p:nvPr>
        </p:nvSpPr>
        <p:spPr>
          <a:xfrm>
            <a:off x="1198106" y="4307635"/>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3" name="Text Placeholder 12">
            <a:extLst>
              <a:ext uri="{FF2B5EF4-FFF2-40B4-BE49-F238E27FC236}">
                <a16:creationId xmlns:a16="http://schemas.microsoft.com/office/drawing/2014/main" id="{69681F45-83CD-4DD8-BDF3-E609161A0082}"/>
              </a:ext>
            </a:extLst>
          </p:cNvPr>
          <p:cNvSpPr>
            <a:spLocks noGrp="1"/>
          </p:cNvSpPr>
          <p:nvPr>
            <p:ph type="body" sz="quarter" idx="26" hasCustomPrompt="1"/>
          </p:nvPr>
        </p:nvSpPr>
        <p:spPr>
          <a:xfrm>
            <a:off x="6257786" y="4307635"/>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5" name="Text Placeholder 12">
            <a:extLst>
              <a:ext uri="{FF2B5EF4-FFF2-40B4-BE49-F238E27FC236}">
                <a16:creationId xmlns:a16="http://schemas.microsoft.com/office/drawing/2014/main" id="{5A1C58CD-CEB8-4F59-B577-A78C4885633F}"/>
              </a:ext>
            </a:extLst>
          </p:cNvPr>
          <p:cNvSpPr>
            <a:spLocks noGrp="1"/>
          </p:cNvSpPr>
          <p:nvPr>
            <p:ph type="body" sz="quarter" idx="27" hasCustomPrompt="1"/>
          </p:nvPr>
        </p:nvSpPr>
        <p:spPr>
          <a:xfrm>
            <a:off x="8787626" y="4307635"/>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37" name="Text Placeholder 12">
            <a:extLst>
              <a:ext uri="{FF2B5EF4-FFF2-40B4-BE49-F238E27FC236}">
                <a16:creationId xmlns:a16="http://schemas.microsoft.com/office/drawing/2014/main" id="{CCB15D6B-6675-4E61-8C2A-490EFF840F63}"/>
              </a:ext>
            </a:extLst>
          </p:cNvPr>
          <p:cNvSpPr>
            <a:spLocks noGrp="1"/>
          </p:cNvSpPr>
          <p:nvPr>
            <p:ph type="body" sz="quarter" idx="28" hasCustomPrompt="1"/>
          </p:nvPr>
        </p:nvSpPr>
        <p:spPr>
          <a:xfrm>
            <a:off x="1198104"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38" name="Text Placeholder 12">
            <a:extLst>
              <a:ext uri="{FF2B5EF4-FFF2-40B4-BE49-F238E27FC236}">
                <a16:creationId xmlns:a16="http://schemas.microsoft.com/office/drawing/2014/main" id="{59E4E3DC-4F59-4982-A7F3-1743596FAB82}"/>
              </a:ext>
            </a:extLst>
          </p:cNvPr>
          <p:cNvSpPr>
            <a:spLocks noGrp="1"/>
          </p:cNvSpPr>
          <p:nvPr>
            <p:ph type="body" sz="quarter" idx="29" hasCustomPrompt="1"/>
          </p:nvPr>
        </p:nvSpPr>
        <p:spPr>
          <a:xfrm>
            <a:off x="3727946"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39" name="Text Placeholder 12">
            <a:extLst>
              <a:ext uri="{FF2B5EF4-FFF2-40B4-BE49-F238E27FC236}">
                <a16:creationId xmlns:a16="http://schemas.microsoft.com/office/drawing/2014/main" id="{5AD00E17-96F0-41AE-BE37-A292AA86031C}"/>
              </a:ext>
            </a:extLst>
          </p:cNvPr>
          <p:cNvSpPr>
            <a:spLocks noGrp="1"/>
          </p:cNvSpPr>
          <p:nvPr>
            <p:ph type="body" sz="quarter" idx="30" hasCustomPrompt="1"/>
          </p:nvPr>
        </p:nvSpPr>
        <p:spPr>
          <a:xfrm>
            <a:off x="6257786"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0" name="Text Placeholder 12">
            <a:extLst>
              <a:ext uri="{FF2B5EF4-FFF2-40B4-BE49-F238E27FC236}">
                <a16:creationId xmlns:a16="http://schemas.microsoft.com/office/drawing/2014/main" id="{AF8ED25B-BD21-49AB-9132-53105C0CBA8F}"/>
              </a:ext>
            </a:extLst>
          </p:cNvPr>
          <p:cNvSpPr>
            <a:spLocks noGrp="1"/>
          </p:cNvSpPr>
          <p:nvPr>
            <p:ph type="body" sz="quarter" idx="31" hasCustomPrompt="1"/>
          </p:nvPr>
        </p:nvSpPr>
        <p:spPr>
          <a:xfrm>
            <a:off x="8787626" y="295432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1" name="Text Placeholder 12">
            <a:extLst>
              <a:ext uri="{FF2B5EF4-FFF2-40B4-BE49-F238E27FC236}">
                <a16:creationId xmlns:a16="http://schemas.microsoft.com/office/drawing/2014/main" id="{C9B5891E-6A60-4325-B42D-3386218B0D6D}"/>
              </a:ext>
            </a:extLst>
          </p:cNvPr>
          <p:cNvSpPr>
            <a:spLocks noGrp="1"/>
          </p:cNvSpPr>
          <p:nvPr>
            <p:ph type="body" sz="quarter" idx="32" hasCustomPrompt="1"/>
          </p:nvPr>
        </p:nvSpPr>
        <p:spPr>
          <a:xfrm>
            <a:off x="3727946" y="4307634"/>
            <a:ext cx="2159635" cy="560927"/>
          </a:xfrm>
        </p:spPr>
        <p:txBody>
          <a:bodyPr anchor="ctr" anchorCtr="0"/>
          <a:lstStyle>
            <a:lvl1pPr marL="0" indent="0">
              <a:spcBef>
                <a:spcPts val="0"/>
              </a:spcBef>
              <a:buNone/>
              <a:defRPr sz="2400" b="1">
                <a:solidFill>
                  <a:schemeClr val="accent3"/>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p:txBody>
      </p:sp>
      <p:sp>
        <p:nvSpPr>
          <p:cNvPr id="42" name="Text Placeholder 12">
            <a:extLst>
              <a:ext uri="{FF2B5EF4-FFF2-40B4-BE49-F238E27FC236}">
                <a16:creationId xmlns:a16="http://schemas.microsoft.com/office/drawing/2014/main" id="{B61B3D29-BDA6-4FDE-A522-E09AB736881D}"/>
              </a:ext>
            </a:extLst>
          </p:cNvPr>
          <p:cNvSpPr>
            <a:spLocks noGrp="1"/>
          </p:cNvSpPr>
          <p:nvPr>
            <p:ph type="body" sz="quarter" idx="33" hasCustomPrompt="1"/>
          </p:nvPr>
        </p:nvSpPr>
        <p:spPr>
          <a:xfrm>
            <a:off x="372794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3" name="Text Placeholder 12">
            <a:extLst>
              <a:ext uri="{FF2B5EF4-FFF2-40B4-BE49-F238E27FC236}">
                <a16:creationId xmlns:a16="http://schemas.microsoft.com/office/drawing/2014/main" id="{5A14BBDB-0B31-4F05-AF50-CA4F00D6F099}"/>
              </a:ext>
            </a:extLst>
          </p:cNvPr>
          <p:cNvSpPr>
            <a:spLocks noGrp="1"/>
          </p:cNvSpPr>
          <p:nvPr>
            <p:ph type="body" sz="quarter" idx="34" hasCustomPrompt="1"/>
          </p:nvPr>
        </p:nvSpPr>
        <p:spPr>
          <a:xfrm>
            <a:off x="119810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4" name="Text Placeholder 12">
            <a:extLst>
              <a:ext uri="{FF2B5EF4-FFF2-40B4-BE49-F238E27FC236}">
                <a16:creationId xmlns:a16="http://schemas.microsoft.com/office/drawing/2014/main" id="{AA58C87B-3855-4D73-B15C-08FC4420EB6F}"/>
              </a:ext>
            </a:extLst>
          </p:cNvPr>
          <p:cNvSpPr>
            <a:spLocks noGrp="1"/>
          </p:cNvSpPr>
          <p:nvPr>
            <p:ph type="body" sz="quarter" idx="35" hasCustomPrompt="1"/>
          </p:nvPr>
        </p:nvSpPr>
        <p:spPr>
          <a:xfrm>
            <a:off x="625778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
        <p:nvSpPr>
          <p:cNvPr id="45" name="Text Placeholder 12">
            <a:extLst>
              <a:ext uri="{FF2B5EF4-FFF2-40B4-BE49-F238E27FC236}">
                <a16:creationId xmlns:a16="http://schemas.microsoft.com/office/drawing/2014/main" id="{A4D86A16-96CD-4B21-97DA-FA5597E72A6F}"/>
              </a:ext>
            </a:extLst>
          </p:cNvPr>
          <p:cNvSpPr>
            <a:spLocks noGrp="1"/>
          </p:cNvSpPr>
          <p:nvPr>
            <p:ph type="body" sz="quarter" idx="36" hasCustomPrompt="1"/>
          </p:nvPr>
        </p:nvSpPr>
        <p:spPr>
          <a:xfrm>
            <a:off x="8787626" y="4894335"/>
            <a:ext cx="2159635" cy="560927"/>
          </a:xfrm>
        </p:spPr>
        <p:txBody>
          <a:bodyPr/>
          <a:lstStyle>
            <a:lvl1pPr marL="0" indent="0">
              <a:spcBef>
                <a:spcPts val="0"/>
              </a:spcBef>
              <a:buNone/>
              <a:defRPr sz="1600" b="0">
                <a:solidFill>
                  <a:schemeClr val="bg2"/>
                </a:solidFill>
                <a:latin typeface="Arial" panose="020B0604020202020204" pitchFamily="34" charset="0"/>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Second level</a:t>
            </a:r>
          </a:p>
        </p:txBody>
      </p:sp>
    </p:spTree>
    <p:extLst>
      <p:ext uri="{BB962C8B-B14F-4D97-AF65-F5344CB8AC3E}">
        <p14:creationId xmlns:p14="http://schemas.microsoft.com/office/powerpoint/2010/main" val="884093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_Data">
    <p:bg>
      <p:bgPr>
        <a:solidFill>
          <a:schemeClr val="accent6"/>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2CCEFE0-F698-75CD-2EE6-EDADC83CEA1C}"/>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1" y="1235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latin typeface="Arial" panose="020B0604020202020204" pitchFamily="34" charset="0"/>
              </a:defRPr>
            </a:lvl1pPr>
          </a:lstStyle>
          <a:p>
            <a:r>
              <a:rPr lang="en-US"/>
              <a:t>Click to edit Master title style</a:t>
            </a:r>
            <a:endParaRPr lang="en-GB"/>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C4DCE7"/>
                </a:solidFill>
                <a:latin typeface="Arial" panose="020B0604020202020204" pitchFamily="34" charset="0"/>
              </a:defRPr>
            </a:lvl1pPr>
            <a:lvl2pPr marL="0" indent="0">
              <a:spcBef>
                <a:spcPts val="0"/>
              </a:spcBef>
              <a:buNone/>
              <a:defRPr sz="1600">
                <a:solidFill>
                  <a:srgbClr val="C4DCE7"/>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0DA7333A-2A22-9CAC-2D47-CE7B4E14EF05}"/>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226A9169-C5E9-FBB6-3B2E-0D869C66215A}"/>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0683055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arge Quote with image">
    <p:spTree>
      <p:nvGrpSpPr>
        <p:cNvPr id="1" name=""/>
        <p:cNvGrpSpPr/>
        <p:nvPr/>
      </p:nvGrpSpPr>
      <p:grpSpPr>
        <a:xfrm>
          <a:off x="0" y="0"/>
          <a:ext cx="0" cy="0"/>
          <a:chOff x="0" y="0"/>
          <a:chExt cx="0" cy="0"/>
        </a:xfrm>
      </p:grpSpPr>
      <p:pic>
        <p:nvPicPr>
          <p:cNvPr id="12" name="Picture 11" descr="A picture containing train, engineering, tunnel, steel&#10;&#10;Description automatically generated">
            <a:extLst>
              <a:ext uri="{FF2B5EF4-FFF2-40B4-BE49-F238E27FC236}">
                <a16:creationId xmlns:a16="http://schemas.microsoft.com/office/drawing/2014/main" id="{78F11D86-199F-E166-72CF-A3834A8700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215"/>
          <a:stretch/>
        </p:blipFill>
        <p:spPr>
          <a:xfrm>
            <a:off x="1407409" y="0"/>
            <a:ext cx="10784591" cy="6858000"/>
          </a:xfrm>
          <a:prstGeom prst="rect">
            <a:avLst/>
          </a:prstGeom>
        </p:spPr>
      </p:pic>
      <p:pic>
        <p:nvPicPr>
          <p:cNvPr id="8" name="Picture 7">
            <a:extLst>
              <a:ext uri="{FF2B5EF4-FFF2-40B4-BE49-F238E27FC236}">
                <a16:creationId xmlns:a16="http://schemas.microsoft.com/office/drawing/2014/main" id="{E2F3D6B2-9A69-C57E-782A-F068BC85722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553851"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6632576" cy="4067175"/>
          </a:xfrm>
        </p:spPr>
        <p:txBody>
          <a:bodyPr anchor="ctr" anchorCtr="0"/>
          <a:lstStyle>
            <a:lvl1pPr>
              <a:defRPr sz="4700" b="0">
                <a:solidFill>
                  <a:srgbClr val="C4DCE7"/>
                </a:solidFill>
                <a:latin typeface="Arial" panose="020B0604020202020204" pitchFamily="34" charset="0"/>
              </a:defRPr>
            </a:lvl1pPr>
          </a:lstStyle>
          <a:p>
            <a:r>
              <a:rPr lang="en-US"/>
              <a:t>Click to edit Master title style</a:t>
            </a:r>
            <a:endParaRPr lang="en-GB"/>
          </a:p>
        </p:txBody>
      </p:sp>
      <p:sp>
        <p:nvSpPr>
          <p:cNvPr id="3" name="TextBox 2">
            <a:extLst>
              <a:ext uri="{FF2B5EF4-FFF2-40B4-BE49-F238E27FC236}">
                <a16:creationId xmlns:a16="http://schemas.microsoft.com/office/drawing/2014/main" id="{79E308DF-4221-AB51-56CD-31FD8B222A8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6D80B26B-B7F5-7E5D-7CAE-BF874B229C78}"/>
              </a:ext>
            </a:extLst>
          </p:cNvPr>
          <p:cNvPicPr>
            <a:picLocks noChangeAspect="1"/>
          </p:cNvPicPr>
          <p:nvPr/>
        </p:nvPicPr>
        <p:blipFill>
          <a:blip r:embed="rId4"/>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529069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Extra large quote">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25021-A507-E3AD-C6A4-0CBDBBAD1D4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a:xfrm>
            <a:off x="1230630" y="6496685"/>
            <a:ext cx="4880610" cy="228600"/>
          </a:xfrm>
          <a:prstGeom prst="rect">
            <a:avLst/>
          </a:prstGeom>
        </p:spPr>
        <p:txBody>
          <a:bodyPr/>
          <a:lstStyle>
            <a:lvl1pPr>
              <a:defRPr>
                <a:solidFill>
                  <a:srgbClr val="C4DCE7"/>
                </a:solidFill>
                <a:latin typeface="Arial" panose="020B0604020202020204" pitchFamily="34" charset="0"/>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3" name="TextBox 2">
            <a:extLst>
              <a:ext uri="{FF2B5EF4-FFF2-40B4-BE49-F238E27FC236}">
                <a16:creationId xmlns:a16="http://schemas.microsoft.com/office/drawing/2014/main" id="{61E9EF80-38A7-F2E4-4BF0-2209B824C07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844997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2_Extra large quote">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448BFF-58DD-C00B-1281-382CE8A7FB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 y="0"/>
            <a:ext cx="12192000"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sp>
        <p:nvSpPr>
          <p:cNvPr id="3" name="TextBox 2">
            <a:extLst>
              <a:ext uri="{FF2B5EF4-FFF2-40B4-BE49-F238E27FC236}">
                <a16:creationId xmlns:a16="http://schemas.microsoft.com/office/drawing/2014/main" id="{61E9EF80-38A7-F2E4-4BF0-2209B824C07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40056818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_Extra large quote">
    <p:bg>
      <p:bgPr>
        <a:solidFill>
          <a:schemeClr val="accent6"/>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32947D1-1242-A327-24F5-AF5D295AF77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latin typeface="Arial" panose="020B0604020202020204" pitchFamily="34" charset="0"/>
              </a:defRPr>
            </a:lvl1pPr>
          </a:lstStyle>
          <a:p>
            <a:r>
              <a:rPr lang="en-US"/>
              <a:t>Click to edit Master title style</a:t>
            </a:r>
            <a:endParaRPr lang="en-GB"/>
          </a:p>
        </p:txBody>
      </p:sp>
      <p:sp>
        <p:nvSpPr>
          <p:cNvPr id="3" name="TextBox 2">
            <a:extLst>
              <a:ext uri="{FF2B5EF4-FFF2-40B4-BE49-F238E27FC236}">
                <a16:creationId xmlns:a16="http://schemas.microsoft.com/office/drawing/2014/main" id="{61E9EF80-38A7-F2E4-4BF0-2209B824C07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769602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3_Extra large quot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F197E3-2E26-28A3-289C-ECD5BE2903E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397763"/>
            <a:ext cx="11484864" cy="6460236"/>
          </a:xfrm>
          <a:prstGeom prst="rect">
            <a:avLst/>
          </a:prstGeom>
        </p:spPr>
      </p:pic>
      <p:pic>
        <p:nvPicPr>
          <p:cNvPr id="10" name="Picture 9">
            <a:extLst>
              <a:ext uri="{FF2B5EF4-FFF2-40B4-BE49-F238E27FC236}">
                <a16:creationId xmlns:a16="http://schemas.microsoft.com/office/drawing/2014/main" id="{97F48CCB-ADC0-C0A2-9423-9D1086DE5F89}"/>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767" t="2770" r="767" b="43314"/>
          <a:stretch/>
        </p:blipFill>
        <p:spPr>
          <a:xfrm flipH="1">
            <a:off x="-378228" y="1"/>
            <a:ext cx="9539981" cy="6857999"/>
          </a:xfrm>
          <a:prstGeom prst="rect">
            <a:avLst/>
          </a:prstGeom>
        </p:spPr>
      </p:pic>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a:xfrm>
            <a:off x="1230630" y="6496685"/>
            <a:ext cx="4880610" cy="228600"/>
          </a:xfrm>
          <a:prstGeom prst="rect">
            <a:avLst/>
          </a:prstGeom>
        </p:spPr>
        <p:txBody>
          <a:bodyPr/>
          <a:lstStyle>
            <a:lvl1pPr>
              <a:defRPr>
                <a:solidFill>
                  <a:srgbClr val="C4DCE7"/>
                </a:solidFill>
                <a:latin typeface="Arial" panose="020B0604020202020204" pitchFamily="34" charset="0"/>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3" name="TextBox 2">
            <a:extLst>
              <a:ext uri="{FF2B5EF4-FFF2-40B4-BE49-F238E27FC236}">
                <a16:creationId xmlns:a16="http://schemas.microsoft.com/office/drawing/2014/main" id="{61E9EF80-38A7-F2E4-4BF0-2209B824C07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Lst>
          </p:cNvPr>
          <p:cNvPicPr>
            <a:picLocks noChangeAspect="1"/>
          </p:cNvPicPr>
          <p:nvPr/>
        </p:nvPicPr>
        <p:blipFill>
          <a:blip r:embed="rId4"/>
          <a:stretch>
            <a:fillRect/>
          </a:stretch>
        </p:blipFill>
        <p:spPr>
          <a:xfrm>
            <a:off x="11713458" y="6436168"/>
            <a:ext cx="247990" cy="169919"/>
          </a:xfrm>
          <a:prstGeom prst="rect">
            <a:avLst/>
          </a:prstGeom>
        </p:spPr>
      </p:pic>
      <p:sp>
        <p:nvSpPr>
          <p:cNvPr id="9" name="Title 1">
            <a:extLst>
              <a:ext uri="{FF2B5EF4-FFF2-40B4-BE49-F238E27FC236}">
                <a16:creationId xmlns:a16="http://schemas.microsoft.com/office/drawing/2014/main" id="{56E0283A-2111-7F7B-E7F9-A0A89F65A578}"/>
              </a:ext>
            </a:extLst>
          </p:cNvPr>
          <p:cNvSpPr>
            <a:spLocks noGrp="1"/>
          </p:cNvSpPr>
          <p:nvPr>
            <p:ph type="title"/>
          </p:nvPr>
        </p:nvSpPr>
        <p:spPr>
          <a:xfrm>
            <a:off x="7127558" y="2424456"/>
            <a:ext cx="4585017" cy="2138680"/>
          </a:xfrm>
        </p:spPr>
        <p:txBody>
          <a:bodyPr anchor="t" anchorCtr="0"/>
          <a:lstStyle>
            <a:lvl1pPr>
              <a:defRPr sz="3500" b="0" cap="none" baseline="0">
                <a:solidFill>
                  <a:schemeClr val="bg2"/>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85442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ntents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83DF53-32F8-1DF9-0493-F564E067734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03" y="0"/>
            <a:ext cx="12182194"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5294029"/>
            <a:ext cx="11233151" cy="919163"/>
          </a:xfrm>
        </p:spPr>
        <p:txBody>
          <a:bodyPr anchor="b"/>
          <a:lstStyle>
            <a:lvl1pPr>
              <a:defRPr sz="7200" b="0" cap="all" baseline="0">
                <a:solidFill>
                  <a:srgbClr val="C4DCE7"/>
                </a:solidFill>
                <a:latin typeface="Arial" panose="020B0604020202020204" pitchFamily="34" charset="0"/>
              </a:defRPr>
            </a:lvl1pPr>
          </a:lstStyle>
          <a:p>
            <a:r>
              <a:rPr lang="en-US"/>
              <a:t>Click to edit Master title style</a:t>
            </a:r>
            <a:endParaRPr lang="en-GB"/>
          </a:p>
        </p:txBody>
      </p:sp>
      <p:sp>
        <p:nvSpPr>
          <p:cNvPr id="3" name="Content Placeholder 7">
            <a:extLst>
              <a:ext uri="{FF2B5EF4-FFF2-40B4-BE49-F238E27FC236}">
                <a16:creationId xmlns:a16="http://schemas.microsoft.com/office/drawing/2014/main" id="{0A8A77FE-4BD8-65AF-F171-A092AABBA543}"/>
              </a:ext>
            </a:extLst>
          </p:cNvPr>
          <p:cNvSpPr>
            <a:spLocks noGrp="1"/>
          </p:cNvSpPr>
          <p:nvPr>
            <p:ph sz="quarter" idx="14"/>
          </p:nvPr>
        </p:nvSpPr>
        <p:spPr>
          <a:xfrm>
            <a:off x="479425" y="731838"/>
            <a:ext cx="4597400" cy="2697162"/>
          </a:xfrm>
        </p:spPr>
        <p:txBody>
          <a:bodyPr/>
          <a:lstStyle>
            <a:lvl1pPr>
              <a:buClr>
                <a:srgbClr val="C4DCE7"/>
              </a:buClr>
              <a:defRPr>
                <a:solidFill>
                  <a:srgbClr val="C4DCE7"/>
                </a:solidFill>
                <a:latin typeface="Arial" panose="020B0604020202020204" pitchFamily="34" charset="0"/>
              </a:defRPr>
            </a:lvl1pPr>
            <a:lvl2pPr>
              <a:buClr>
                <a:srgbClr val="C4DCE7"/>
              </a:buClr>
              <a:defRPr>
                <a:solidFill>
                  <a:srgbClr val="C4DCE7"/>
                </a:solidFill>
                <a:latin typeface="Arial" panose="020B0604020202020204" pitchFamily="34" charset="0"/>
              </a:defRPr>
            </a:lvl2pPr>
            <a:lvl3pPr>
              <a:buClr>
                <a:srgbClr val="C4DCE7"/>
              </a:buClr>
              <a:defRPr>
                <a:solidFill>
                  <a:srgbClr val="C4DCE7"/>
                </a:solidFill>
                <a:latin typeface="Arial" panose="020B0604020202020204" pitchFamily="34" charset="0"/>
              </a:defRPr>
            </a:lvl3pPr>
            <a:lvl4pPr>
              <a:buClr>
                <a:srgbClr val="C4DCE7"/>
              </a:buClr>
              <a:defRPr>
                <a:solidFill>
                  <a:srgbClr val="C4DCE7"/>
                </a:solidFill>
                <a:latin typeface="Arial" panose="020B0604020202020204" pitchFamily="34" charset="0"/>
              </a:defRPr>
            </a:lvl4pPr>
            <a:lvl5pPr>
              <a:buClr>
                <a:srgbClr val="C4DCE7"/>
              </a:buClr>
              <a:defRPr>
                <a:solidFill>
                  <a:srgbClr val="C4DCE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DD694850-0A8B-B159-56AC-FC421B8E3359}"/>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5060BE7F-12E2-9856-DDB9-F0C667D9CADD}"/>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415331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C4DC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310F3-B3A2-AC90-1F31-69791BAAE5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24621" cy="6426349"/>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51218" y="982553"/>
            <a:ext cx="9705608" cy="4067175"/>
          </a:xfrm>
        </p:spPr>
        <p:txBody>
          <a:bodyPr anchor="t" anchorCtr="0"/>
          <a:lstStyle>
            <a:lvl1pPr algn="l">
              <a:defRPr sz="5500" b="0">
                <a:solidFill>
                  <a:srgbClr val="C4DCE7"/>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86865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Key statistics">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C4DCE7"/>
                </a:solidFill>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4271058"/>
            <a:ext cx="6632575" cy="2104501"/>
          </a:xfrm>
        </p:spPr>
        <p:txBody>
          <a:bodyPr/>
          <a:lstStyle>
            <a:lvl1pPr marL="0" indent="0">
              <a:buNone/>
              <a:defRPr sz="2500">
                <a:solidFill>
                  <a:srgbClr val="C4DCE7"/>
                </a:solidFill>
                <a:latin typeface="Arial" panose="020B0604020202020204" pitchFamily="34" charset="0"/>
              </a:defRPr>
            </a:lvl1pPr>
            <a:lvl2pPr>
              <a:defRPr>
                <a:solidFill>
                  <a:srgbClr val="C4DCE7"/>
                </a:solidFill>
              </a:defRPr>
            </a:lvl2pPr>
            <a:lvl3pPr>
              <a:defRPr>
                <a:solidFill>
                  <a:srgbClr val="C4DCE7"/>
                </a:solidFill>
              </a:defRPr>
            </a:lvl3pPr>
            <a:lvl4pPr>
              <a:defRPr>
                <a:solidFill>
                  <a:srgbClr val="C4DCE7"/>
                </a:solidFill>
              </a:defRPr>
            </a:lvl4pPr>
            <a:lvl5pPr>
              <a:defRPr>
                <a:solidFill>
                  <a:srgbClr val="C4DCE7"/>
                </a:solidFill>
              </a:defRPr>
            </a:lvl5pPr>
          </a:lstStyle>
          <a:p>
            <a:pPr lvl="0"/>
            <a:r>
              <a:rPr lang="en-US"/>
              <a:t>Click to edit Master text styles</a:t>
            </a:r>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8128000" y="476250"/>
            <a:ext cx="3586163" cy="5762625"/>
          </a:xfrm>
        </p:spPr>
        <p:txBody>
          <a:bodyPr/>
          <a:lstStyle>
            <a:lvl1pPr>
              <a:buClr>
                <a:srgbClr val="C4DCE7"/>
              </a:buClr>
              <a:defRPr>
                <a:solidFill>
                  <a:srgbClr val="C4DCE7"/>
                </a:solidFill>
                <a:latin typeface="Arial" panose="020B0604020202020204" pitchFamily="34" charset="0"/>
              </a:defRPr>
            </a:lvl1pPr>
          </a:lstStyle>
          <a:p>
            <a:r>
              <a:rPr lang="en-US"/>
              <a:t>Click icon to add table</a:t>
            </a:r>
            <a:endParaRPr lang="en-GB"/>
          </a:p>
        </p:txBody>
      </p:sp>
      <p:sp>
        <p:nvSpPr>
          <p:cNvPr id="4" name="TextBox 3">
            <a:extLst>
              <a:ext uri="{FF2B5EF4-FFF2-40B4-BE49-F238E27FC236}">
                <a16:creationId xmlns:a16="http://schemas.microsoft.com/office/drawing/2014/main" id="{FB9CFB19-1F0B-87FF-B02C-FC609AE7D88B}"/>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DF71B24C-4869-F815-A87F-2DF4CBF26753}"/>
              </a:ext>
            </a:extLst>
          </p:cNvPr>
          <p:cNvPicPr>
            <a:picLocks noChangeAspect="1"/>
          </p:cNvPicPr>
          <p:nvPr/>
        </p:nvPicPr>
        <p:blipFill>
          <a:blip r:embed="rId2"/>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140262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Key statistics and image">
    <p:bg>
      <p:bgPr>
        <a:solidFill>
          <a:schemeClr val="accent6"/>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3E740E-3B04-B5EC-34B4-DCD2A5A4DAA3}"/>
              </a:ext>
            </a:extLst>
          </p:cNvPr>
          <p:cNvSpPr>
            <a:spLocks noGrp="1"/>
          </p:cNvSpPr>
          <p:nvPr>
            <p:ph type="pic" sz="quarter" idx="14"/>
          </p:nvPr>
        </p:nvSpPr>
        <p:spPr>
          <a:xfrm>
            <a:off x="7384206" y="0"/>
            <a:ext cx="4807794"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B9FF00"/>
                </a:solidFill>
                <a:latin typeface="Arial" panose="020B0604020202020204" pitchFamily="34" charset="0"/>
              </a:defRPr>
            </a:lvl1pPr>
          </a:lstStyle>
          <a:p>
            <a:r>
              <a:rPr lang="en-US"/>
              <a:t>Click to edit Master title style</a:t>
            </a:r>
            <a:endParaRPr lang="en-GB"/>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479426" y="3113590"/>
            <a:ext cx="6632575" cy="3125286"/>
          </a:xfrm>
        </p:spPr>
        <p:txBody>
          <a:bodyPr/>
          <a:lstStyle>
            <a:lvl1pPr>
              <a:buClr>
                <a:srgbClr val="C4DCE7"/>
              </a:buClr>
              <a:defRPr>
                <a:solidFill>
                  <a:srgbClr val="C4DCE7"/>
                </a:solidFill>
                <a:latin typeface="Arial" panose="020B0604020202020204" pitchFamily="34" charset="0"/>
              </a:defRPr>
            </a:lvl1pPr>
          </a:lstStyle>
          <a:p>
            <a:r>
              <a:rPr lang="en-US"/>
              <a:t>Click icon to add table</a:t>
            </a:r>
            <a:endParaRPr lang="en-GB"/>
          </a:p>
        </p:txBody>
      </p:sp>
      <p:sp>
        <p:nvSpPr>
          <p:cNvPr id="3" name="TextBox 2">
            <a:extLst>
              <a:ext uri="{FF2B5EF4-FFF2-40B4-BE49-F238E27FC236}">
                <a16:creationId xmlns:a16="http://schemas.microsoft.com/office/drawing/2014/main" id="{1A165DD3-F8EE-97BC-8A79-ED3DE5C7977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1A2B8D15-6327-2B5E-FE77-171D268BEA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654817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se study 1">
    <p:bg>
      <p:bgPr>
        <a:solidFill>
          <a:schemeClr val="bg1"/>
        </a:solidFill>
        <a:effectLst/>
      </p:bgPr>
    </p:bg>
    <p:spTree>
      <p:nvGrpSpPr>
        <p:cNvPr id="1" name=""/>
        <p:cNvGrpSpPr/>
        <p:nvPr/>
      </p:nvGrpSpPr>
      <p:grpSpPr>
        <a:xfrm>
          <a:off x="0" y="0"/>
          <a:ext cx="0" cy="0"/>
          <a:chOff x="0" y="0"/>
          <a:chExt cx="0" cy="0"/>
        </a:xfrm>
      </p:grpSpPr>
      <p:pic>
        <p:nvPicPr>
          <p:cNvPr id="8" name="Picture 7" descr="A blue and black rectangle&#10;&#10;Description automatically generated with low confidence">
            <a:extLst>
              <a:ext uri="{FF2B5EF4-FFF2-40B4-BE49-F238E27FC236}">
                <a16:creationId xmlns:a16="http://schemas.microsoft.com/office/drawing/2014/main" id="{D3C91588-057D-FF6E-AB26-EAB2531E5E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71661"/>
            <a:ext cx="7743463" cy="4986337"/>
          </a:xfrm>
          <a:prstGeom prst="rect">
            <a:avLst/>
          </a:prstGeom>
        </p:spPr>
      </p:pic>
      <p:sp>
        <p:nvSpPr>
          <p:cNvPr id="10" name="Picture Placeholder 6">
            <a:extLst>
              <a:ext uri="{FF2B5EF4-FFF2-40B4-BE49-F238E27FC236}">
                <a16:creationId xmlns:a16="http://schemas.microsoft.com/office/drawing/2014/main" id="{A3963003-87D0-A2AB-C77E-3C66E3FA4089}"/>
              </a:ext>
            </a:extLst>
          </p:cNvPr>
          <p:cNvSpPr>
            <a:spLocks noGrp="1"/>
          </p:cNvSpPr>
          <p:nvPr>
            <p:ph type="pic" sz="quarter" idx="16"/>
          </p:nvPr>
        </p:nvSpPr>
        <p:spPr>
          <a:xfrm>
            <a:off x="0" y="3225164"/>
            <a:ext cx="6400800" cy="3632835"/>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pic>
        <p:nvPicPr>
          <p:cNvPr id="17" name="Picture 16">
            <a:extLst>
              <a:ext uri="{FF2B5EF4-FFF2-40B4-BE49-F238E27FC236}">
                <a16:creationId xmlns:a16="http://schemas.microsoft.com/office/drawing/2014/main" id="{6A729E7D-22D4-364B-F13B-8955F088849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71662"/>
            <a:ext cx="7743463" cy="4986337"/>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4000" cap="all" baseline="0">
                <a:solidFill>
                  <a:srgbClr val="192D38"/>
                </a:solidFill>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8372406" y="476250"/>
            <a:ext cx="3340170" cy="3227649"/>
          </a:xfrm>
        </p:spPr>
        <p:txBody>
          <a:bodyPr/>
          <a:lstStyle>
            <a:lvl1pPr>
              <a:buClr>
                <a:srgbClr val="192D38"/>
              </a:buClr>
              <a:defRPr>
                <a:solidFill>
                  <a:srgbClr val="192D38"/>
                </a:solidFill>
                <a:latin typeface="Arial" panose="020B0604020202020204" pitchFamily="34" charset="0"/>
              </a:defRPr>
            </a:lvl1pPr>
            <a:lvl2pPr>
              <a:buClr>
                <a:srgbClr val="192D38"/>
              </a:buClr>
              <a:defRPr>
                <a:solidFill>
                  <a:srgbClr val="192D38"/>
                </a:solidFill>
                <a:latin typeface="Arial" panose="020B0604020202020204" pitchFamily="34" charset="0"/>
              </a:defRPr>
            </a:lvl2pPr>
            <a:lvl3pPr>
              <a:buClr>
                <a:srgbClr val="192D38"/>
              </a:buClr>
              <a:defRPr>
                <a:solidFill>
                  <a:srgbClr val="192D38"/>
                </a:solidFill>
                <a:latin typeface="Arial" panose="020B0604020202020204" pitchFamily="34" charset="0"/>
              </a:defRPr>
            </a:lvl3pPr>
            <a:lvl4pPr>
              <a:buClr>
                <a:srgbClr val="192D38"/>
              </a:buClr>
              <a:defRPr>
                <a:solidFill>
                  <a:srgbClr val="192D38"/>
                </a:solidFill>
                <a:latin typeface="Arial" panose="020B0604020202020204" pitchFamily="34" charset="0"/>
              </a:defRPr>
            </a:lvl4pPr>
            <a:lvl5pPr>
              <a:buClr>
                <a:srgbClr val="192D38"/>
              </a:buClr>
              <a:defRPr>
                <a:solidFill>
                  <a:srgbClr val="192D38"/>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Box 12">
            <a:extLst>
              <a:ext uri="{FF2B5EF4-FFF2-40B4-BE49-F238E27FC236}">
                <a16:creationId xmlns:a16="http://schemas.microsoft.com/office/drawing/2014/main" id="{39511317-0E8D-5C31-D814-E0C63DB11928}"/>
              </a:ext>
            </a:extLst>
          </p:cNvPr>
          <p:cNvSpPr txBox="1"/>
          <p:nvPr/>
        </p:nvSpPr>
        <p:spPr>
          <a:xfrm>
            <a:off x="510540" y="6496685"/>
            <a:ext cx="720090"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 </a:t>
            </a:r>
          </a:p>
        </p:txBody>
      </p:sp>
      <p:sp>
        <p:nvSpPr>
          <p:cNvPr id="9" name="Text Placeholder 12">
            <a:extLst>
              <a:ext uri="{FF2B5EF4-FFF2-40B4-BE49-F238E27FC236}">
                <a16:creationId xmlns:a16="http://schemas.microsoft.com/office/drawing/2014/main" id="{EAA7CD17-67A7-F211-597D-C1E1CFFA926D}"/>
              </a:ext>
            </a:extLst>
          </p:cNvPr>
          <p:cNvSpPr>
            <a:spLocks noGrp="1"/>
          </p:cNvSpPr>
          <p:nvPr>
            <p:ph type="body" sz="quarter" idx="13" hasCustomPrompt="1"/>
          </p:nvPr>
        </p:nvSpPr>
        <p:spPr>
          <a:xfrm>
            <a:off x="8372406" y="3796906"/>
            <a:ext cx="3340170" cy="1157288"/>
          </a:xfrm>
        </p:spPr>
        <p:txBody>
          <a:bodyPr/>
          <a:lstStyle>
            <a:lvl1pPr marL="0" indent="0">
              <a:spcBef>
                <a:spcPts val="0"/>
              </a:spcBef>
              <a:buNone/>
              <a:defRPr sz="6000">
                <a:solidFill>
                  <a:srgbClr val="192D38"/>
                </a:solidFill>
                <a:latin typeface="Arial" panose="020B0604020202020204" pitchFamily="34" charset="0"/>
              </a:defRPr>
            </a:lvl1pPr>
            <a:lvl2pPr marL="0" indent="0">
              <a:spcBef>
                <a:spcPts val="0"/>
              </a:spcBef>
              <a:buNone/>
              <a:defRPr sz="1600">
                <a:solidFill>
                  <a:srgbClr val="192D38"/>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5" name="Text Placeholder 12">
            <a:extLst>
              <a:ext uri="{FF2B5EF4-FFF2-40B4-BE49-F238E27FC236}">
                <a16:creationId xmlns:a16="http://schemas.microsoft.com/office/drawing/2014/main" id="{FC823389-098F-7101-B37C-AB9BE4CFF68C}"/>
              </a:ext>
            </a:extLst>
          </p:cNvPr>
          <p:cNvSpPr>
            <a:spLocks noGrp="1"/>
          </p:cNvSpPr>
          <p:nvPr>
            <p:ph type="body" sz="quarter" idx="14" hasCustomPrompt="1"/>
          </p:nvPr>
        </p:nvSpPr>
        <p:spPr>
          <a:xfrm>
            <a:off x="8372406" y="5270762"/>
            <a:ext cx="3340170" cy="1157288"/>
          </a:xfrm>
        </p:spPr>
        <p:txBody>
          <a:bodyPr/>
          <a:lstStyle>
            <a:lvl1pPr marL="0" indent="0">
              <a:spcBef>
                <a:spcPts val="0"/>
              </a:spcBef>
              <a:buNone/>
              <a:defRPr sz="6000">
                <a:solidFill>
                  <a:srgbClr val="192D38"/>
                </a:solidFill>
                <a:latin typeface="Arial" panose="020B0604020202020204" pitchFamily="34" charset="0"/>
              </a:defRPr>
            </a:lvl1pPr>
            <a:lvl2pPr marL="0" indent="0">
              <a:spcBef>
                <a:spcPts val="0"/>
              </a:spcBef>
              <a:buNone/>
              <a:defRPr sz="1600">
                <a:solidFill>
                  <a:srgbClr val="192D38"/>
                </a:solidFill>
                <a:latin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7" name="Picture Placeholder 6">
            <a:extLst>
              <a:ext uri="{FF2B5EF4-FFF2-40B4-BE49-F238E27FC236}">
                <a16:creationId xmlns:a16="http://schemas.microsoft.com/office/drawing/2014/main" id="{C2CA7B13-5C6A-FECD-8DB8-F43C308BBFB8}"/>
              </a:ext>
            </a:extLst>
          </p:cNvPr>
          <p:cNvSpPr>
            <a:spLocks noGrp="1"/>
          </p:cNvSpPr>
          <p:nvPr>
            <p:ph type="pic" sz="quarter" idx="15"/>
          </p:nvPr>
        </p:nvSpPr>
        <p:spPr>
          <a:xfrm>
            <a:off x="0" y="3225165"/>
            <a:ext cx="6400800" cy="3632835"/>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Tree>
    <p:extLst>
      <p:ext uri="{BB962C8B-B14F-4D97-AF65-F5344CB8AC3E}">
        <p14:creationId xmlns:p14="http://schemas.microsoft.com/office/powerpoint/2010/main" val="12124754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5277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2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0" y="1758950"/>
            <a:ext cx="4826643" cy="4283075"/>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1758950"/>
            <a:ext cx="3094298" cy="460533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1758950"/>
            <a:ext cx="3094298" cy="460533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6836094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2 content righ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2417762"/>
            <a:ext cx="3094298" cy="3946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2417762"/>
            <a:ext cx="3094298" cy="3946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a:extLst>
              <a:ext uri="{FF2B5EF4-FFF2-40B4-BE49-F238E27FC236}">
                <a16:creationId xmlns:a16="http://schemas.microsoft.com/office/drawing/2014/main" id="{998E1A9F-07AB-BD9D-7F2A-C726BAB0BA4F}"/>
              </a:ext>
            </a:extLst>
          </p:cNvPr>
          <p:cNvSpPr>
            <a:spLocks noGrp="1"/>
          </p:cNvSpPr>
          <p:nvPr>
            <p:ph type="title"/>
          </p:nvPr>
        </p:nvSpPr>
        <p:spPr>
          <a:xfrm>
            <a:off x="479425" y="476251"/>
            <a:ext cx="11233150" cy="1722940"/>
          </a:xfrm>
        </p:spPr>
        <p:txBody>
          <a:bodyPr/>
          <a:lstStyle>
            <a:lvl1pPr>
              <a:defRPr sz="6200" b="0">
                <a:solidFill>
                  <a:srgbClr val="192D38"/>
                </a:solidFill>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72615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ase stud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C20DF0-5A75-179F-88E1-AD752ACA2F8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55782" y="0"/>
            <a:ext cx="7736218" cy="6007261"/>
          </a:xfrm>
          <a:prstGeom prst="rect">
            <a:avLst/>
          </a:prstGeom>
        </p:spPr>
      </p:pic>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a:xfrm>
            <a:off x="479425" y="476250"/>
            <a:ext cx="3584575" cy="1941513"/>
          </a:xfrm>
        </p:spPr>
        <p:txBody>
          <a:bodyPr/>
          <a:lstStyle>
            <a:lvl1pPr>
              <a:defRPr cap="all" baseline="0">
                <a:latin typeface="Arial" panose="020B0604020202020204" pitchFamily="34" charset="0"/>
              </a:defRPr>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5808981" y="0"/>
            <a:ext cx="6383020" cy="465582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479425" y="2534856"/>
            <a:ext cx="3584576" cy="3846894"/>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1985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18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ase stud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4" y="4260046"/>
            <a:ext cx="7252465" cy="2167424"/>
          </a:xfrm>
        </p:spPr>
        <p:txBody>
          <a:bodyPr/>
          <a:lstStyle>
            <a:lvl1pPr>
              <a:defRPr sz="7200" b="0" cap="all" baseline="0">
                <a:latin typeface="Arial" panose="020B0604020202020204" pitchFamily="34" charset="0"/>
              </a:defRPr>
            </a:lvl1pPr>
          </a:lstStyle>
          <a:p>
            <a:r>
              <a:rPr lang="en-US"/>
              <a:t>Click to edit Master title style</a:t>
            </a:r>
            <a:endParaRPr lang="en-GB"/>
          </a:p>
        </p:txBody>
      </p:sp>
      <p:sp>
        <p:nvSpPr>
          <p:cNvPr id="7" name="Content Placeholder 11">
            <a:extLst>
              <a:ext uri="{FF2B5EF4-FFF2-40B4-BE49-F238E27FC236}">
                <a16:creationId xmlns:a16="http://schemas.microsoft.com/office/drawing/2014/main" id="{AEE373EF-4B6B-0F9E-7B25-FFDB0E6F2CC3}"/>
              </a:ext>
            </a:extLst>
          </p:cNvPr>
          <p:cNvSpPr>
            <a:spLocks noGrp="1"/>
          </p:cNvSpPr>
          <p:nvPr>
            <p:ph sz="quarter" idx="14"/>
          </p:nvPr>
        </p:nvSpPr>
        <p:spPr>
          <a:xfrm>
            <a:off x="7940040" y="497812"/>
            <a:ext cx="3772535" cy="567057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71196F8-D174-30D7-E7B8-EAC7EACA138A}"/>
              </a:ext>
            </a:extLst>
          </p:cNvPr>
          <p:cNvSpPr>
            <a:spLocks noGrp="1"/>
          </p:cNvSpPr>
          <p:nvPr>
            <p:ph type="pic" sz="quarter" idx="15"/>
          </p:nvPr>
        </p:nvSpPr>
        <p:spPr>
          <a:xfrm>
            <a:off x="0" y="0"/>
            <a:ext cx="6629401" cy="38290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Tree>
    <p:extLst>
      <p:ext uri="{BB962C8B-B14F-4D97-AF65-F5344CB8AC3E}">
        <p14:creationId xmlns:p14="http://schemas.microsoft.com/office/powerpoint/2010/main" val="388523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ntents 3">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BA9B9-3A0E-FDA1-8B13-97BF753ACB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3429000"/>
            <a:ext cx="11233151" cy="2854529"/>
          </a:xfrm>
        </p:spPr>
        <p:txBody>
          <a:bodyPr anchor="b" anchorCtr="0"/>
          <a:lstStyle>
            <a:lvl1pPr>
              <a:defRPr sz="7200" b="0" cap="none" baseline="0">
                <a:solidFill>
                  <a:srgbClr val="C4DCE7"/>
                </a:solidFill>
                <a:latin typeface="Arial" panose="020B0604020202020204" pitchFamily="34" charset="0"/>
              </a:defRPr>
            </a:lvl1pPr>
          </a:lstStyle>
          <a:p>
            <a:r>
              <a:rPr lang="en-US"/>
              <a:t>Click to edit Master title style</a:t>
            </a:r>
            <a:endParaRPr lang="en-GB"/>
          </a:p>
        </p:txBody>
      </p:sp>
      <p:sp>
        <p:nvSpPr>
          <p:cNvPr id="11" name="Table Placeholder 10">
            <a:extLst>
              <a:ext uri="{FF2B5EF4-FFF2-40B4-BE49-F238E27FC236}">
                <a16:creationId xmlns:a16="http://schemas.microsoft.com/office/drawing/2014/main" id="{3F6A187F-17FF-ED06-7EE1-EDEED9593A59}"/>
              </a:ext>
            </a:extLst>
          </p:cNvPr>
          <p:cNvSpPr>
            <a:spLocks noGrp="1"/>
          </p:cNvSpPr>
          <p:nvPr>
            <p:ph type="tbl" sz="quarter" idx="13"/>
          </p:nvPr>
        </p:nvSpPr>
        <p:spPr>
          <a:xfrm>
            <a:off x="479425" y="731520"/>
            <a:ext cx="4597400" cy="2697480"/>
          </a:xfrm>
        </p:spPr>
        <p:txBody>
          <a:bodyPr/>
          <a:lstStyle>
            <a:lvl1pPr>
              <a:buClr>
                <a:schemeClr val="bg2"/>
              </a:buClr>
              <a:defRPr>
                <a:solidFill>
                  <a:srgbClr val="C4DCE7"/>
                </a:solidFill>
                <a:latin typeface="Arial" panose="020B0604020202020204" pitchFamily="34" charset="0"/>
              </a:defRPr>
            </a:lvl1pPr>
          </a:lstStyle>
          <a:p>
            <a:r>
              <a:rPr lang="en-US"/>
              <a:t>Click icon to add table</a:t>
            </a:r>
            <a:endParaRPr lang="en-GB"/>
          </a:p>
        </p:txBody>
      </p:sp>
      <p:sp>
        <p:nvSpPr>
          <p:cNvPr id="3" name="TextBox 2">
            <a:extLst>
              <a:ext uri="{FF2B5EF4-FFF2-40B4-BE49-F238E27FC236}">
                <a16:creationId xmlns:a16="http://schemas.microsoft.com/office/drawing/2014/main" id="{2EC690A7-DA26-C59E-0B04-CC527068B27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F0F20A23-B33B-5745-C5C9-81169A07259A}"/>
              </a:ext>
            </a:extLst>
          </p:cNvPr>
          <p:cNvPicPr>
            <a:picLocks noChangeAspect="1"/>
          </p:cNvPicPr>
          <p:nvPr/>
        </p:nvPicPr>
        <p:blipFill>
          <a:blip r:embed="rId3"/>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088041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ase study 4">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7930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ase study 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476250"/>
            <a:ext cx="5616575" cy="321183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6096001" y="3940838"/>
            <a:ext cx="2682240" cy="2440912"/>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1" name="Picture Placeholder 8">
            <a:extLst>
              <a:ext uri="{FF2B5EF4-FFF2-40B4-BE49-F238E27FC236}">
                <a16:creationId xmlns:a16="http://schemas.microsoft.com/office/drawing/2014/main" id="{2B791905-05DF-F931-8F30-EBB4CC148C7C}"/>
              </a:ext>
            </a:extLst>
          </p:cNvPr>
          <p:cNvSpPr>
            <a:spLocks noGrp="1"/>
          </p:cNvSpPr>
          <p:nvPr>
            <p:ph type="pic" sz="quarter" idx="17"/>
          </p:nvPr>
        </p:nvSpPr>
        <p:spPr>
          <a:xfrm>
            <a:off x="9030335" y="3940838"/>
            <a:ext cx="2682240" cy="2440912"/>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6" name="Footer Placeholder 5">
            <a:extLst>
              <a:ext uri="{FF2B5EF4-FFF2-40B4-BE49-F238E27FC236}">
                <a16:creationId xmlns:a16="http://schemas.microsoft.com/office/drawing/2014/main" id="{49D490AB-1D81-A07D-D052-50297D0A2E31}"/>
              </a:ext>
            </a:extLst>
          </p:cNvPr>
          <p:cNvSpPr>
            <a:spLocks noGrp="1"/>
          </p:cNvSpPr>
          <p:nvPr>
            <p:ph type="ftr" sz="quarter" idx="18"/>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8" name="Slide Number Placeholder 7">
            <a:extLst>
              <a:ext uri="{FF2B5EF4-FFF2-40B4-BE49-F238E27FC236}">
                <a16:creationId xmlns:a16="http://schemas.microsoft.com/office/drawing/2014/main" id="{FDFFF009-3513-012A-AE76-FB203575A810}"/>
              </a:ext>
            </a:extLst>
          </p:cNvPr>
          <p:cNvSpPr>
            <a:spLocks noGrp="1"/>
          </p:cNvSpPr>
          <p:nvPr>
            <p:ph type="sldNum" sz="quarter" idx="19"/>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5541126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ase study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b="1" cap="none"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479424" y="2874038"/>
            <a:ext cx="3589656" cy="35019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4301172" y="2874038"/>
            <a:ext cx="3589656" cy="35019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122919" y="2874038"/>
            <a:ext cx="3589656" cy="350195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38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1E1E854-E1B2-0106-8E9A-68F47A312919}"/>
              </a:ext>
            </a:extLst>
          </p:cNvPr>
          <p:cNvSpPr>
            <a:spLocks noGrp="1"/>
          </p:cNvSpPr>
          <p:nvPr>
            <p:ph type="ftr" sz="quarter" idx="20"/>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7" name="Slide Number Placeholder 6">
            <a:extLst>
              <a:ext uri="{FF2B5EF4-FFF2-40B4-BE49-F238E27FC236}">
                <a16:creationId xmlns:a16="http://schemas.microsoft.com/office/drawing/2014/main" id="{C281240C-CBB3-7769-A8AE-A18BBB210158}"/>
              </a:ext>
            </a:extLst>
          </p:cNvPr>
          <p:cNvSpPr>
            <a:spLocks noGrp="1"/>
          </p:cNvSpPr>
          <p:nvPr>
            <p:ph type="sldNum" sz="quarter" idx="21"/>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5247849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ase study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cap="none" baseline="0">
                <a:latin typeface="Arial" panose="020B0604020202020204" pitchFamily="34" charset="0"/>
              </a:defRPr>
            </a:lvl1pPr>
          </a:lstStyle>
          <a:p>
            <a:r>
              <a:rPr lang="en-US"/>
              <a:t>Click to edit Master title style</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5001906" y="3340810"/>
            <a:ext cx="3223894" cy="3015544"/>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488680" y="3340810"/>
            <a:ext cx="3223896" cy="3015544"/>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0095" cy="213868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CF02BEB-315A-EF81-E93C-C01AEE551058}"/>
              </a:ext>
            </a:extLst>
          </p:cNvPr>
          <p:cNvSpPr>
            <a:spLocks noGrp="1"/>
          </p:cNvSpPr>
          <p:nvPr>
            <p:ph type="ftr" sz="quarter" idx="20"/>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7" name="Slide Number Placeholder 6">
            <a:extLst>
              <a:ext uri="{FF2B5EF4-FFF2-40B4-BE49-F238E27FC236}">
                <a16:creationId xmlns:a16="http://schemas.microsoft.com/office/drawing/2014/main" id="{7FF03373-39B0-83B5-C946-4ACF11972C9D}"/>
              </a:ext>
            </a:extLst>
          </p:cNvPr>
          <p:cNvSpPr>
            <a:spLocks noGrp="1"/>
          </p:cNvSpPr>
          <p:nvPr>
            <p:ph type="sldNum" sz="quarter" idx="21"/>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108687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ase study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BFE7D3C2-2058-56B4-30D9-F0C640C7FC20}"/>
              </a:ext>
            </a:extLst>
          </p:cNvPr>
          <p:cNvSpPr>
            <a:spLocks noGrp="1"/>
          </p:cNvSpPr>
          <p:nvPr>
            <p:ph type="body" sz="quarter" idx="13"/>
          </p:nvPr>
        </p:nvSpPr>
        <p:spPr>
          <a:xfrm>
            <a:off x="479426" y="1527174"/>
            <a:ext cx="3457446" cy="1354921"/>
          </a:xfrm>
        </p:spPr>
        <p:txBody>
          <a:bodyPr/>
          <a:lstStyle>
            <a:lvl1pPr marL="0" indent="0">
              <a:spcAft>
                <a:spcPts val="1000"/>
              </a:spcAft>
              <a:buNone/>
              <a:defRPr sz="1300" b="1" cap="all" baseline="0">
                <a:latin typeface="Arial" panose="020B0604020202020204" pitchFamily="34" charset="0"/>
              </a:defRPr>
            </a:lvl1pPr>
            <a:lvl2pPr marL="0" indent="0">
              <a:buNone/>
              <a:defRPr sz="1300">
                <a:latin typeface="Arial" panose="020B0604020202020204" pitchFamily="34" charset="0"/>
              </a:defRPr>
            </a:lvl2pPr>
            <a:lvl3pPr marL="266700" indent="-266700">
              <a:defRPr sz="1300">
                <a:latin typeface="Arial" panose="020B0604020202020204" pitchFamily="34" charset="0"/>
              </a:defRPr>
            </a:lvl3pPr>
            <a:lvl4pPr marL="531813" indent="-265113">
              <a:defRPr sz="1300">
                <a:latin typeface="Arial" panose="020B0604020202020204" pitchFamily="34" charset="0"/>
              </a:defRPr>
            </a:lvl4pPr>
            <a:lvl5pPr marL="809625" indent="-277813">
              <a:defRPr sz="12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6">
            <a:extLst>
              <a:ext uri="{FF2B5EF4-FFF2-40B4-BE49-F238E27FC236}">
                <a16:creationId xmlns:a16="http://schemas.microsoft.com/office/drawing/2014/main" id="{F4498C32-EBF2-91D1-D658-4D0C365B5369}"/>
              </a:ext>
            </a:extLst>
          </p:cNvPr>
          <p:cNvSpPr>
            <a:spLocks noGrp="1"/>
          </p:cNvSpPr>
          <p:nvPr>
            <p:ph type="body" sz="quarter" idx="14"/>
          </p:nvPr>
        </p:nvSpPr>
        <p:spPr>
          <a:xfrm>
            <a:off x="4367277" y="1527174"/>
            <a:ext cx="3457446" cy="1354921"/>
          </a:xfrm>
        </p:spPr>
        <p:txBody>
          <a:bodyPr/>
          <a:lstStyle>
            <a:lvl1pPr marL="0" indent="0">
              <a:spcAft>
                <a:spcPts val="1000"/>
              </a:spcAft>
              <a:buNone/>
              <a:defRPr sz="1300" b="1" cap="all" baseline="0">
                <a:latin typeface="Arial" panose="020B0604020202020204" pitchFamily="34" charset="0"/>
              </a:defRPr>
            </a:lvl1pPr>
            <a:lvl2pPr marL="0" indent="0">
              <a:buNone/>
              <a:defRPr sz="1300">
                <a:latin typeface="Arial" panose="020B0604020202020204" pitchFamily="34" charset="0"/>
              </a:defRPr>
            </a:lvl2pPr>
            <a:lvl3pPr marL="266700" indent="-266700">
              <a:defRPr sz="1300">
                <a:latin typeface="Arial" panose="020B0604020202020204" pitchFamily="34" charset="0"/>
              </a:defRPr>
            </a:lvl3pPr>
            <a:lvl4pPr marL="531813" indent="-265113">
              <a:defRPr sz="1300">
                <a:latin typeface="Arial" panose="020B0604020202020204" pitchFamily="34" charset="0"/>
              </a:defRPr>
            </a:lvl4pPr>
            <a:lvl5pPr marL="809625" indent="-277813">
              <a:defRPr sz="12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6">
            <a:extLst>
              <a:ext uri="{FF2B5EF4-FFF2-40B4-BE49-F238E27FC236}">
                <a16:creationId xmlns:a16="http://schemas.microsoft.com/office/drawing/2014/main" id="{0F5E10EB-435B-CE7F-D594-3B18BCB4BED0}"/>
              </a:ext>
            </a:extLst>
          </p:cNvPr>
          <p:cNvSpPr>
            <a:spLocks noGrp="1"/>
          </p:cNvSpPr>
          <p:nvPr>
            <p:ph type="body" sz="quarter" idx="15"/>
          </p:nvPr>
        </p:nvSpPr>
        <p:spPr>
          <a:xfrm>
            <a:off x="8255127" y="1527173"/>
            <a:ext cx="3457446" cy="1354921"/>
          </a:xfrm>
        </p:spPr>
        <p:txBody>
          <a:bodyPr/>
          <a:lstStyle>
            <a:lvl1pPr marL="0" indent="0">
              <a:spcAft>
                <a:spcPts val="1000"/>
              </a:spcAft>
              <a:buNone/>
              <a:defRPr sz="1300" b="1" cap="all" baseline="0">
                <a:latin typeface="Arial" panose="020B0604020202020204" pitchFamily="34" charset="0"/>
              </a:defRPr>
            </a:lvl1pPr>
            <a:lvl2pPr marL="0" indent="0">
              <a:buNone/>
              <a:defRPr sz="1300">
                <a:latin typeface="Arial" panose="020B0604020202020204" pitchFamily="34" charset="0"/>
              </a:defRPr>
            </a:lvl2pPr>
            <a:lvl3pPr marL="266700" indent="-266700">
              <a:defRPr sz="1300">
                <a:latin typeface="Arial" panose="020B0604020202020204" pitchFamily="34" charset="0"/>
              </a:defRPr>
            </a:lvl3pPr>
            <a:lvl4pPr marL="531813" indent="-265113">
              <a:defRPr sz="1300">
                <a:latin typeface="Arial" panose="020B0604020202020204" pitchFamily="34" charset="0"/>
              </a:defRPr>
            </a:lvl4pPr>
            <a:lvl5pPr marL="809625" indent="-277813">
              <a:defRPr sz="12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79425" y="3159889"/>
            <a:ext cx="3457575" cy="3221861"/>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2" name="Picture Placeholder 10">
            <a:extLst>
              <a:ext uri="{FF2B5EF4-FFF2-40B4-BE49-F238E27FC236}">
                <a16:creationId xmlns:a16="http://schemas.microsoft.com/office/drawing/2014/main" id="{7D94419B-5E17-DC9A-4CAC-9DA885490111}"/>
              </a:ext>
            </a:extLst>
          </p:cNvPr>
          <p:cNvSpPr>
            <a:spLocks noGrp="1"/>
          </p:cNvSpPr>
          <p:nvPr>
            <p:ph type="pic" sz="quarter" idx="17"/>
          </p:nvPr>
        </p:nvSpPr>
        <p:spPr>
          <a:xfrm>
            <a:off x="4367148" y="3159889"/>
            <a:ext cx="3457575" cy="3221861"/>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13" name="Picture Placeholder 10">
            <a:extLst>
              <a:ext uri="{FF2B5EF4-FFF2-40B4-BE49-F238E27FC236}">
                <a16:creationId xmlns:a16="http://schemas.microsoft.com/office/drawing/2014/main" id="{7F36D618-51C6-FED1-5BFF-A6F49953102A}"/>
              </a:ext>
            </a:extLst>
          </p:cNvPr>
          <p:cNvSpPr>
            <a:spLocks noGrp="1"/>
          </p:cNvSpPr>
          <p:nvPr>
            <p:ph type="pic" sz="quarter" idx="18"/>
          </p:nvPr>
        </p:nvSpPr>
        <p:spPr>
          <a:xfrm>
            <a:off x="8255062" y="3159889"/>
            <a:ext cx="3457575" cy="3221861"/>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6" name="Footer Placeholder 5">
            <a:extLst>
              <a:ext uri="{FF2B5EF4-FFF2-40B4-BE49-F238E27FC236}">
                <a16:creationId xmlns:a16="http://schemas.microsoft.com/office/drawing/2014/main" id="{EC9CCE13-AE27-0E30-E5F0-4B02AE047356}"/>
              </a:ext>
            </a:extLst>
          </p:cNvPr>
          <p:cNvSpPr>
            <a:spLocks noGrp="1"/>
          </p:cNvSpPr>
          <p:nvPr>
            <p:ph type="ftr" sz="quarter" idx="19"/>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10" name="Slide Number Placeholder 9">
            <a:extLst>
              <a:ext uri="{FF2B5EF4-FFF2-40B4-BE49-F238E27FC236}">
                <a16:creationId xmlns:a16="http://schemas.microsoft.com/office/drawing/2014/main" id="{2ECE9F68-7333-E6E1-F67C-9506C8C329BA}"/>
              </a:ext>
            </a:extLst>
          </p:cNvPr>
          <p:cNvSpPr>
            <a:spLocks noGrp="1"/>
          </p:cNvSpPr>
          <p:nvPr>
            <p:ph type="sldNum" sz="quarter" idx="20"/>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768662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BD7757B3-CD05-1201-C30E-684FFD3BDB9D}"/>
              </a:ext>
            </a:extLst>
          </p:cNvPr>
          <p:cNvSpPr>
            <a:spLocks noGrp="1"/>
          </p:cNvSpPr>
          <p:nvPr>
            <p:ph type="title" hasCustomPrompt="1"/>
          </p:nvPr>
        </p:nvSpPr>
        <p:spPr>
          <a:xfrm>
            <a:off x="479423" y="4486656"/>
            <a:ext cx="4824095" cy="2006220"/>
          </a:xfrm>
        </p:spPr>
        <p:txBody>
          <a:bodyPr anchor="b" anchorCtr="0"/>
          <a:lstStyle>
            <a:lvl1pPr>
              <a:defRPr sz="11500" cap="none" baseline="0">
                <a:latin typeface="Arial" panose="020B0604020202020204" pitchFamily="34" charset="0"/>
              </a:defRPr>
            </a:lvl1pPr>
          </a:lstStyle>
          <a:p>
            <a:r>
              <a:rPr lang="en-US"/>
              <a:t>###</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824095" cy="3781806"/>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BA5F0F88-B246-5BD7-DB9B-3B917AF14C8E}"/>
              </a:ext>
            </a:extLst>
          </p:cNvPr>
          <p:cNvSpPr>
            <a:spLocks noGrp="1"/>
          </p:cNvSpPr>
          <p:nvPr>
            <p:ph type="ftr" sz="quarter" idx="16"/>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8" name="Slide Number Placeholder 7">
            <a:extLst>
              <a:ext uri="{FF2B5EF4-FFF2-40B4-BE49-F238E27FC236}">
                <a16:creationId xmlns:a16="http://schemas.microsoft.com/office/drawing/2014/main" id="{81D145B4-39AB-D169-D649-DC84570726EB}"/>
              </a:ext>
            </a:extLst>
          </p:cNvPr>
          <p:cNvSpPr>
            <a:spLocks noGrp="1"/>
          </p:cNvSpPr>
          <p:nvPr>
            <p:ph type="sldNum" sz="quarter" idx="17"/>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4178924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conograph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p:nvSpPr>
        <p:spPr>
          <a:xfrm>
            <a:off x="6096000" y="0"/>
            <a:ext cx="6096000" cy="6858000"/>
          </a:xfrm>
          <a:prstGeom prst="rect">
            <a:avLst/>
          </a:prstGeom>
          <a:solidFill>
            <a:srgbClr val="19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4" y="1798638"/>
            <a:ext cx="4793615" cy="4064000"/>
          </a:xfrm>
        </p:spPr>
        <p:txBody>
          <a:bodyPr anchor="b" anchorCtr="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DE319CF0-144C-DDC7-37AA-A0B4F47DABAD}"/>
              </a:ext>
            </a:extLst>
          </p:cNvPr>
          <p:cNvSpPr>
            <a:spLocks noGrp="1"/>
          </p:cNvSpPr>
          <p:nvPr>
            <p:ph type="title"/>
          </p:nvPr>
        </p:nvSpPr>
        <p:spPr>
          <a:xfrm>
            <a:off x="479424" y="476250"/>
            <a:ext cx="4793615" cy="1189673"/>
          </a:xfrm>
        </p:spPr>
        <p:txBody>
          <a:bodyPr/>
          <a:lstStyle>
            <a:lvl1pPr>
              <a:defRPr>
                <a:latin typeface="Arial" panose="020B0604020202020204" pitchFamily="34" charset="0"/>
              </a:defRPr>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9DC6FE67-9679-471A-F409-A8D3500B38A7}"/>
              </a:ext>
            </a:extLst>
          </p:cNvPr>
          <p:cNvSpPr>
            <a:spLocks noGrp="1"/>
          </p:cNvSpPr>
          <p:nvPr>
            <p:ph type="ftr" sz="quarter" idx="14"/>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9" name="Slide Number Placeholder 8">
            <a:extLst>
              <a:ext uri="{FF2B5EF4-FFF2-40B4-BE49-F238E27FC236}">
                <a16:creationId xmlns:a16="http://schemas.microsoft.com/office/drawing/2014/main" id="{DC85F37C-3CA2-4653-DB12-67F889692F02}"/>
              </a:ext>
            </a:extLst>
          </p:cNvPr>
          <p:cNvSpPr>
            <a:spLocks noGrp="1"/>
          </p:cNvSpPr>
          <p:nvPr>
            <p:ph type="sldNum" sz="quarter" idx="15"/>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41837111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5487503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5354216"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6343066" y="1825624"/>
            <a:ext cx="5354216"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4582503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3483840"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4354078" y="1825624"/>
            <a:ext cx="3483840"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
        <p:nvSpPr>
          <p:cNvPr id="8" name="Content Placeholder 3">
            <a:extLst>
              <a:ext uri="{FF2B5EF4-FFF2-40B4-BE49-F238E27FC236}">
                <a16:creationId xmlns:a16="http://schemas.microsoft.com/office/drawing/2014/main" id="{0F5B7989-9AFB-F80A-D86B-003217DDCB00}"/>
              </a:ext>
            </a:extLst>
          </p:cNvPr>
          <p:cNvSpPr>
            <a:spLocks noGrp="1"/>
          </p:cNvSpPr>
          <p:nvPr>
            <p:ph sz="half" idx="13"/>
          </p:nvPr>
        </p:nvSpPr>
        <p:spPr>
          <a:xfrm>
            <a:off x="8228731" y="1825624"/>
            <a:ext cx="3483840" cy="45561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104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Full bleed image and text">
    <p:spTree>
      <p:nvGrpSpPr>
        <p:cNvPr id="1" name=""/>
        <p:cNvGrpSpPr/>
        <p:nvPr/>
      </p:nvGrpSpPr>
      <p:grpSpPr>
        <a:xfrm>
          <a:off x="0" y="0"/>
          <a:ext cx="0" cy="0"/>
          <a:chOff x="0" y="0"/>
          <a:chExt cx="0" cy="0"/>
        </a:xfrm>
      </p:grpSpPr>
      <p:pic>
        <p:nvPicPr>
          <p:cNvPr id="10" name="Picture 9" descr="A picture containing building, composite material, street, outdoor&#10;&#10;Description automatically generated">
            <a:extLst>
              <a:ext uri="{FF2B5EF4-FFF2-40B4-BE49-F238E27FC236}">
                <a16:creationId xmlns:a16="http://schemas.microsoft.com/office/drawing/2014/main" id="{13E2FB27-5B3B-2CE6-0E75-1290570D94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12" name="Picture 11">
            <a:extLst>
              <a:ext uri="{FF2B5EF4-FFF2-40B4-BE49-F238E27FC236}">
                <a16:creationId xmlns:a16="http://schemas.microsoft.com/office/drawing/2014/main" id="{D155166F-E15F-A1A9-3364-6AD98D4A661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7" y="0"/>
            <a:ext cx="7874262"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3500">
                <a:solidFill>
                  <a:srgbClr val="C4DCE7"/>
                </a:solidFill>
                <a:latin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1763486"/>
            <a:ext cx="6632575" cy="4612073"/>
          </a:xfrm>
        </p:spPr>
        <p:txBody>
          <a:bodyPr/>
          <a:lstStyle>
            <a:lvl1pPr>
              <a:buClr>
                <a:srgbClr val="C4DCE7"/>
              </a:buClr>
              <a:defRPr>
                <a:solidFill>
                  <a:srgbClr val="C4DCE7"/>
                </a:solidFill>
                <a:latin typeface="Arial" panose="020B0604020202020204" pitchFamily="34" charset="0"/>
              </a:defRPr>
            </a:lvl1pPr>
            <a:lvl2pPr>
              <a:buClr>
                <a:srgbClr val="C4DCE7"/>
              </a:buClr>
              <a:defRPr>
                <a:solidFill>
                  <a:srgbClr val="C4DCE7"/>
                </a:solidFill>
                <a:latin typeface="Arial" panose="020B0604020202020204" pitchFamily="34" charset="0"/>
              </a:defRPr>
            </a:lvl2pPr>
            <a:lvl3pPr>
              <a:buClr>
                <a:srgbClr val="C4DCE7"/>
              </a:buClr>
              <a:defRPr>
                <a:solidFill>
                  <a:srgbClr val="C4DCE7"/>
                </a:solidFill>
                <a:latin typeface="Arial" panose="020B0604020202020204" pitchFamily="34" charset="0"/>
              </a:defRPr>
            </a:lvl3pPr>
            <a:lvl4pPr>
              <a:buClr>
                <a:srgbClr val="C4DCE7"/>
              </a:buClr>
              <a:defRPr>
                <a:solidFill>
                  <a:srgbClr val="C4DCE7"/>
                </a:solidFill>
                <a:latin typeface="Arial" panose="020B0604020202020204" pitchFamily="34" charset="0"/>
              </a:defRPr>
            </a:lvl4pPr>
            <a:lvl5pPr>
              <a:buClr>
                <a:srgbClr val="C4DCE7"/>
              </a:buClr>
              <a:defRPr>
                <a:solidFill>
                  <a:srgbClr val="C4DCE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a:xfrm>
            <a:off x="1230630" y="6496685"/>
            <a:ext cx="4880610" cy="228600"/>
          </a:xfrm>
          <a:prstGeom prst="rect">
            <a:avLst/>
          </a:prstGeom>
        </p:spPr>
        <p:txBody>
          <a:bodyPr/>
          <a:lstStyle>
            <a:lvl1pPr>
              <a:defRPr>
                <a:solidFill>
                  <a:srgbClr val="C4DCE7"/>
                </a:solidFill>
              </a:defRPr>
            </a:lvl1pPr>
          </a:lstStyle>
          <a:p>
            <a:r>
              <a:rPr lang="en-US"/>
              <a:t>Digital Capabilities Review - Q4 December 2024</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a:xfrm>
            <a:off x="255317" y="6496686"/>
            <a:ext cx="224108" cy="228599"/>
          </a:xfrm>
          <a:prstGeom prst="rect">
            <a:avLst/>
          </a:prstGeom>
        </p:spPr>
        <p:txBody>
          <a:bodyPr/>
          <a:lstStyle>
            <a:lvl1pPr>
              <a:defRPr>
                <a:solidFill>
                  <a:srgbClr val="C4DCE7"/>
                </a:solidFill>
                <a:latin typeface="Arial" panose="020B0604020202020204" pitchFamily="34" charset="0"/>
              </a:defRPr>
            </a:lvl1pPr>
          </a:lstStyle>
          <a:p>
            <a:fld id="{330EA680-D336-4FF7-8B7A-9848BB0A1C32}" type="slidenum">
              <a:rPr lang="en-US" smtClean="0"/>
              <a:pPr/>
              <a:t>‹#›</a:t>
            </a:fld>
            <a:endParaRPr lang="en-US"/>
          </a:p>
        </p:txBody>
      </p:sp>
      <p:sp>
        <p:nvSpPr>
          <p:cNvPr id="4" name="TextBox 3">
            <a:extLst>
              <a:ext uri="{FF2B5EF4-FFF2-40B4-BE49-F238E27FC236}">
                <a16:creationId xmlns:a16="http://schemas.microsoft.com/office/drawing/2014/main" id="{F3E0AFC4-E7EA-88BD-DBB0-72379ABE6EDE}"/>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E4D814BC-E3E5-279C-6418-6D8289F85A9A}"/>
              </a:ext>
            </a:extLst>
          </p:cNvPr>
          <p:cNvPicPr>
            <a:picLocks noChangeAspect="1"/>
          </p:cNvPicPr>
          <p:nvPr/>
        </p:nvPicPr>
        <p:blipFill>
          <a:blip r:embed="rId4"/>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896910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
        <p:nvSpPr>
          <p:cNvPr id="21" name="Content Placeholder 20">
            <a:extLst>
              <a:ext uri="{FF2B5EF4-FFF2-40B4-BE49-F238E27FC236}">
                <a16:creationId xmlns:a16="http://schemas.microsoft.com/office/drawing/2014/main" id="{60853BA0-0FD1-9642-2AFC-9D492A242CAB}"/>
              </a:ext>
            </a:extLst>
          </p:cNvPr>
          <p:cNvSpPr>
            <a:spLocks noGrp="1"/>
          </p:cNvSpPr>
          <p:nvPr>
            <p:ph sz="quarter" idx="13"/>
          </p:nvPr>
        </p:nvSpPr>
        <p:spPr>
          <a:xfrm>
            <a:off x="479424" y="4077701"/>
            <a:ext cx="5510892" cy="242334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0">
            <a:extLst>
              <a:ext uri="{FF2B5EF4-FFF2-40B4-BE49-F238E27FC236}">
                <a16:creationId xmlns:a16="http://schemas.microsoft.com/office/drawing/2014/main" id="{28ED62F3-A390-6843-600A-F6C1B18C4DB4}"/>
              </a:ext>
            </a:extLst>
          </p:cNvPr>
          <p:cNvSpPr>
            <a:spLocks noGrp="1"/>
          </p:cNvSpPr>
          <p:nvPr>
            <p:ph sz="quarter" idx="14"/>
          </p:nvPr>
        </p:nvSpPr>
        <p:spPr>
          <a:xfrm>
            <a:off x="6204858" y="4077701"/>
            <a:ext cx="5510892" cy="242334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0">
            <a:extLst>
              <a:ext uri="{FF2B5EF4-FFF2-40B4-BE49-F238E27FC236}">
                <a16:creationId xmlns:a16="http://schemas.microsoft.com/office/drawing/2014/main" id="{A6A2E65B-98DE-1271-0182-86F8974F8318}"/>
              </a:ext>
            </a:extLst>
          </p:cNvPr>
          <p:cNvSpPr>
            <a:spLocks noGrp="1"/>
          </p:cNvSpPr>
          <p:nvPr>
            <p:ph sz="quarter" idx="15"/>
          </p:nvPr>
        </p:nvSpPr>
        <p:spPr>
          <a:xfrm>
            <a:off x="479424" y="1468892"/>
            <a:ext cx="5510892" cy="2423340"/>
          </a:xfrm>
        </p:spPr>
        <p:txBody>
          <a:bodyPr/>
          <a:lstStyle>
            <a:lvl1pPr rtl="0">
              <a:defRPr>
                <a:latin typeface="Arial" panose="020B0604020202020204" pitchFamily="34" charset="0"/>
              </a:defRPr>
            </a:lvl1pPr>
            <a:lvl2pPr rtl="0">
              <a:defRPr>
                <a:latin typeface="Arial" panose="020B0604020202020204" pitchFamily="34" charset="0"/>
              </a:defRPr>
            </a:lvl2pPr>
            <a:lvl3pPr rtl="0">
              <a:defRPr>
                <a:latin typeface="Arial" panose="020B0604020202020204" pitchFamily="34" charset="0"/>
              </a:defRPr>
            </a:lvl3pPr>
            <a:lvl4pPr rtl="0">
              <a:defRPr>
                <a:latin typeface="Arial" panose="020B0604020202020204" pitchFamily="34" charset="0"/>
              </a:defRPr>
            </a:lvl4pPr>
            <a:lvl5pPr rtl="0">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03824CD9-5F00-530A-6931-E2103A974F9A}"/>
              </a:ext>
            </a:extLst>
          </p:cNvPr>
          <p:cNvSpPr>
            <a:spLocks noGrp="1"/>
          </p:cNvSpPr>
          <p:nvPr>
            <p:ph sz="quarter" idx="16"/>
          </p:nvPr>
        </p:nvSpPr>
        <p:spPr>
          <a:xfrm>
            <a:off x="6204858" y="1468892"/>
            <a:ext cx="5510892" cy="2423340"/>
          </a:xfrm>
        </p:spPr>
        <p:txBody>
          <a:bodyPr/>
          <a:lstStyle>
            <a:lvl1pPr rtl="0">
              <a:defRPr>
                <a:latin typeface="Arial" panose="020B0604020202020204" pitchFamily="34" charset="0"/>
              </a:defRPr>
            </a:lvl1pPr>
            <a:lvl2pPr rtl="0">
              <a:defRPr>
                <a:latin typeface="Arial" panose="020B0604020202020204" pitchFamily="34" charset="0"/>
              </a:defRPr>
            </a:lvl2pPr>
            <a:lvl3pPr rtl="0">
              <a:defRPr>
                <a:latin typeface="Arial" panose="020B0604020202020204" pitchFamily="34" charset="0"/>
              </a:defRPr>
            </a:lvl3pPr>
            <a:lvl4pPr rtl="0">
              <a:defRPr>
                <a:latin typeface="Arial" panose="020B0604020202020204" pitchFamily="34" charset="0"/>
              </a:defRPr>
            </a:lvl4pPr>
            <a:lvl5pPr rtl="0">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6387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9EF23E-E9DB-F517-C160-3E4A7FFA4C55}"/>
              </a:ext>
            </a:extLst>
          </p:cNvPr>
          <p:cNvSpPr>
            <a:spLocks noGrp="1"/>
          </p:cNvSpPr>
          <p:nvPr>
            <p:ph type="pic" sz="quarter" idx="13"/>
          </p:nvPr>
        </p:nvSpPr>
        <p:spPr>
          <a:xfrm>
            <a:off x="0" y="0"/>
            <a:ext cx="12192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lvl1pPr>
              <a:defRPr>
                <a:latin typeface="Arial" panose="020B0604020202020204" pitchFamily="34" charset="0"/>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2901344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474B29-B167-A5F9-47A7-F84B0EF5817D}"/>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latin typeface="Arial" panose="020B0604020202020204" pitchFamily="34" charset="0"/>
              </a:defRPr>
            </a:lvl1pPr>
          </a:lstStyle>
          <a:p>
            <a:r>
              <a:rPr lang="en-US"/>
              <a:t>Click icon to add picture</a:t>
            </a:r>
            <a:endParaRPr lang="en-GB"/>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A4ADA9CE-6AF5-724E-70C2-556A768A9E00}"/>
              </a:ext>
            </a:extLst>
          </p:cNvPr>
          <p:cNvSpPr>
            <a:spLocks noGrp="1"/>
          </p:cNvSpPr>
          <p:nvPr>
            <p:ph type="title"/>
          </p:nvPr>
        </p:nvSpPr>
        <p:spPr>
          <a:xfrm>
            <a:off x="479424" y="476250"/>
            <a:ext cx="4046539" cy="1189673"/>
          </a:xfrm>
        </p:spPr>
        <p:txBody>
          <a:bodyPr/>
          <a:lstStyle>
            <a:lvl1pPr>
              <a:defRPr>
                <a:latin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9998024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text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13481335-7451-5571-9031-5D0669444B1D}"/>
              </a:ext>
            </a:extLst>
          </p:cNvPr>
          <p:cNvSpPr>
            <a:spLocks noGrp="1"/>
          </p:cNvSpPr>
          <p:nvPr>
            <p:ph sz="quarter" idx="14"/>
          </p:nvPr>
        </p:nvSpPr>
        <p:spPr>
          <a:xfrm>
            <a:off x="6614159" y="476250"/>
            <a:ext cx="5098415" cy="590550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F02196C1-0AF2-9950-7CDC-5EAB81FD6C0D}"/>
              </a:ext>
            </a:extLst>
          </p:cNvPr>
          <p:cNvSpPr>
            <a:spLocks noGrp="1"/>
          </p:cNvSpPr>
          <p:nvPr>
            <p:ph type="title"/>
          </p:nvPr>
        </p:nvSpPr>
        <p:spPr>
          <a:xfrm>
            <a:off x="479425" y="476250"/>
            <a:ext cx="4046538" cy="1189673"/>
          </a:xfrm>
        </p:spPr>
        <p:txBody>
          <a:bodyPr/>
          <a:lstStyle>
            <a:lvl1pPr>
              <a:defRPr>
                <a:latin typeface="Arial" panose="020B0604020202020204" pitchFamily="34" charset="0"/>
              </a:defRPr>
            </a:lvl1pPr>
          </a:lstStyle>
          <a:p>
            <a:r>
              <a:rPr lang="en-US"/>
              <a:t>Click to edit Master title style</a:t>
            </a:r>
            <a:endParaRPr lang="en-GB"/>
          </a:p>
        </p:txBody>
      </p:sp>
      <p:sp>
        <p:nvSpPr>
          <p:cNvPr id="9" name="Footer Placeholder 8">
            <a:extLst>
              <a:ext uri="{FF2B5EF4-FFF2-40B4-BE49-F238E27FC236}">
                <a16:creationId xmlns:a16="http://schemas.microsoft.com/office/drawing/2014/main" id="{6EA7C781-0C96-6AFD-CFC6-8314E3085B53}"/>
              </a:ext>
            </a:extLst>
          </p:cNvPr>
          <p:cNvSpPr>
            <a:spLocks noGrp="1"/>
          </p:cNvSpPr>
          <p:nvPr>
            <p:ph type="ftr" sz="quarter" idx="16"/>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12" name="Slide Number Placeholder 11">
            <a:extLst>
              <a:ext uri="{FF2B5EF4-FFF2-40B4-BE49-F238E27FC236}">
                <a16:creationId xmlns:a16="http://schemas.microsoft.com/office/drawing/2014/main" id="{AB5FA98E-1EF0-7595-46DC-743850D01094}"/>
              </a:ext>
            </a:extLst>
          </p:cNvPr>
          <p:cNvSpPr>
            <a:spLocks noGrp="1"/>
          </p:cNvSpPr>
          <p:nvPr>
            <p:ph type="sldNum" sz="quarter" idx="17"/>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570810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5" name="Footer Placeholder 4"/>
          <p:cNvSpPr>
            <a:spLocks noGrp="1"/>
          </p:cNvSpPr>
          <p:nvPr>
            <p:ph type="ftr" sz="quarter" idx="11"/>
          </p:nvPr>
        </p:nvSpPr>
        <p:spPr>
          <a:xfrm>
            <a:off x="1230630" y="6496685"/>
            <a:ext cx="4880610" cy="228600"/>
          </a:xfrm>
          <a:prstGeom prst="rect">
            <a:avLst/>
          </a:prstGeom>
        </p:spPr>
        <p:txBody>
          <a:bodyPr/>
          <a:lstStyle>
            <a:lvl1pPr>
              <a:defRPr>
                <a:latin typeface="Arial" panose="020B0604020202020204" pitchFamily="34" charset="0"/>
              </a:defRPr>
            </a:lvl1pPr>
          </a:lstStyle>
          <a:p>
            <a:r>
              <a:rPr lang="en-US"/>
              <a:t>Digital Capabilities Review - Q4 December 2024</a:t>
            </a:r>
          </a:p>
        </p:txBody>
      </p:sp>
      <p:sp>
        <p:nvSpPr>
          <p:cNvPr id="6" name="Slide Number Placeholder 5"/>
          <p:cNvSpPr>
            <a:spLocks noGrp="1"/>
          </p:cNvSpPr>
          <p:nvPr>
            <p:ph type="sldNum" sz="quarter" idx="12"/>
          </p:nvPr>
        </p:nvSpPr>
        <p:spPr>
          <a:xfrm>
            <a:off x="255317" y="6496686"/>
            <a:ext cx="224108" cy="228599"/>
          </a:xfrm>
          <a:prstGeom prst="rect">
            <a:avLst/>
          </a:prstGeom>
        </p:spPr>
        <p:txBody>
          <a:bodyPr/>
          <a:lstStyle>
            <a:lvl1pPr>
              <a:defRPr>
                <a:latin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9992961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emf"/><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26.emf"/><Relationship Id="rId5" Type="http://schemas.openxmlformats.org/officeDocument/2006/relationships/slideLayout" Target="../slideLayouts/slideLayout48.xml"/><Relationship Id="rId10" Type="http://schemas.openxmlformats.org/officeDocument/2006/relationships/oleObject" Target="../embeddings/oleObject1.bin"/><Relationship Id="rId4" Type="http://schemas.openxmlformats.org/officeDocument/2006/relationships/slideLayout" Target="../slideLayouts/slideLayout47.xml"/><Relationship Id="rId9"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emf"/><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29.emf"/><Relationship Id="rId5" Type="http://schemas.openxmlformats.org/officeDocument/2006/relationships/oleObject" Target="../embeddings/oleObject2.bin"/><Relationship Id="rId4"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image" Target="../media/image1.emf"/><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theme" Target="../theme/theme4.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4F9F5B8A-5F36-A40B-11E2-393EB2D8CE23}"/>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192D38"/>
                </a:solidFill>
                <a:latin typeface="Bienvenue" panose="020B0503020202020204" pitchFamily="34" charset="0"/>
              </a:rPr>
              <a:t>AtkinsRéalis  </a:t>
            </a:r>
          </a:p>
        </p:txBody>
      </p:sp>
      <p:pic>
        <p:nvPicPr>
          <p:cNvPr id="10" name="Picture 9">
            <a:extLst>
              <a:ext uri="{FF2B5EF4-FFF2-40B4-BE49-F238E27FC236}">
                <a16:creationId xmlns:a16="http://schemas.microsoft.com/office/drawing/2014/main" id="{0C40FDA7-5DBC-BFBD-9082-CF6C1D4A9A03}"/>
              </a:ext>
            </a:extLst>
          </p:cNvPr>
          <p:cNvPicPr>
            <a:picLocks noChangeAspect="1"/>
          </p:cNvPicPr>
          <p:nvPr/>
        </p:nvPicPr>
        <p:blipFill>
          <a:blip r:embed="rId45"/>
          <a:stretch>
            <a:fillRect/>
          </a:stretch>
        </p:blipFill>
        <p:spPr>
          <a:xfrm>
            <a:off x="11713846" y="6436169"/>
            <a:ext cx="253317" cy="168878"/>
          </a:xfrm>
          <a:prstGeom prst="rect">
            <a:avLst/>
          </a:prstGeom>
        </p:spPr>
      </p:pic>
      <p:sp>
        <p:nvSpPr>
          <p:cNvPr id="4" name="Footer Placeholder 3">
            <a:extLst>
              <a:ext uri="{FF2B5EF4-FFF2-40B4-BE49-F238E27FC236}">
                <a16:creationId xmlns:a16="http://schemas.microsoft.com/office/drawing/2014/main" id="{8BB6D0C2-9D2A-A5D1-9C55-7574E4BF76AD}"/>
              </a:ext>
            </a:extLst>
          </p:cNvPr>
          <p:cNvSpPr>
            <a:spLocks noGrp="1"/>
          </p:cNvSpPr>
          <p:nvPr>
            <p:ph type="ftr" sz="quarter" idx="3"/>
          </p:nvPr>
        </p:nvSpPr>
        <p:spPr>
          <a:xfrm>
            <a:off x="1230630" y="6459384"/>
            <a:ext cx="4880610" cy="228600"/>
          </a:xfrm>
          <a:prstGeom prst="rect">
            <a:avLst/>
          </a:prstGeom>
        </p:spPr>
        <p:txBody>
          <a:bodyPr/>
          <a:lstStyle>
            <a:lvl1pPr>
              <a:defRPr sz="900">
                <a:solidFill>
                  <a:schemeClr val="tx1"/>
                </a:solidFill>
                <a:latin typeface="Bienvenue" panose="020B0503020202020204" pitchFamily="34" charset="0"/>
              </a:defRPr>
            </a:lvl1pPr>
          </a:lstStyle>
          <a:p>
            <a:r>
              <a:rPr lang="en-GB"/>
              <a:t>Private &amp; confidential</a:t>
            </a:r>
          </a:p>
        </p:txBody>
      </p:sp>
    </p:spTree>
    <p:extLst>
      <p:ext uri="{BB962C8B-B14F-4D97-AF65-F5344CB8AC3E}">
        <p14:creationId xmlns:p14="http://schemas.microsoft.com/office/powerpoint/2010/main" val="36326037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764" r:id="rId6"/>
    <p:sldLayoutId id="2147483766" r:id="rId7"/>
    <p:sldLayoutId id="2147483700" r:id="rId8"/>
    <p:sldLayoutId id="2147483701" r:id="rId9"/>
    <p:sldLayoutId id="2147483702" r:id="rId10"/>
    <p:sldLayoutId id="2147483703" r:id="rId11"/>
    <p:sldLayoutId id="2147483704" r:id="rId12"/>
    <p:sldLayoutId id="2147483788" r:id="rId13"/>
    <p:sldLayoutId id="2147483706" r:id="rId14"/>
    <p:sldLayoutId id="2147483707" r:id="rId15"/>
    <p:sldLayoutId id="2147483834"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100000"/>
        </a:lnSpc>
        <a:spcBef>
          <a:spcPts val="10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7194C13-5600-B105-BFF4-734B213C39E6}"/>
              </a:ext>
            </a:extLst>
          </p:cNvPr>
          <p:cNvGraphicFramePr>
            <a:graphicFrameLocks noChangeAspect="1"/>
          </p:cNvGraphicFramePr>
          <p:nvPr userDrawn="1">
            <p:custDataLst>
              <p:tags r:id="rId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47" imgH="348" progId="TCLayout.ActiveDocument.1">
                  <p:embed/>
                </p:oleObj>
              </mc:Choice>
              <mc:Fallback>
                <p:oleObj name="think-cell Slide" r:id="rId10" imgW="347" imgH="348" progId="TCLayout.ActiveDocument.1">
                  <p:embed/>
                  <p:pic>
                    <p:nvPicPr>
                      <p:cNvPr id="7" name="Object 6" hidden="1">
                        <a:extLst>
                          <a:ext uri="{FF2B5EF4-FFF2-40B4-BE49-F238E27FC236}">
                            <a16:creationId xmlns:a16="http://schemas.microsoft.com/office/drawing/2014/main" id="{47194C13-5600-B105-BFF4-734B213C39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7B2CA346-CE62-8D5D-62D2-E7BE8AADC92B}"/>
              </a:ext>
            </a:extLst>
          </p:cNvPr>
          <p:cNvSpPr>
            <a:spLocks noGrp="1"/>
          </p:cNvSpPr>
          <p:nvPr>
            <p:ph type="ftr" sz="quarter" idx="3"/>
          </p:nvPr>
        </p:nvSpPr>
        <p:spPr>
          <a:xfrm>
            <a:off x="1230630" y="6496685"/>
            <a:ext cx="4880610" cy="228600"/>
          </a:xfrm>
          <a:prstGeom prst="rect">
            <a:avLst/>
          </a:prstGeom>
        </p:spPr>
        <p:txBody>
          <a:bodyPr vert="horz" lIns="0" tIns="0" rIns="0" bIns="0" rtlCol="0" anchor="t" anchorCtr="0">
            <a:noAutofit/>
          </a:bodyPr>
          <a:lstStyle>
            <a:lvl1pPr algn="l">
              <a:defRPr sz="900">
                <a:solidFill>
                  <a:schemeClr val="tx1"/>
                </a:solidFill>
                <a:latin typeface="Bienvenue" panose="020B0503020202020204" pitchFamily="34" charset="0"/>
              </a:defRPr>
            </a:lvl1pPr>
          </a:lstStyle>
          <a:p>
            <a:pPr>
              <a:defRPr/>
            </a:pPr>
            <a:r>
              <a:rPr lang="en-GB">
                <a:solidFill>
                  <a:srgbClr val="192D38"/>
                </a:solidFill>
              </a:rPr>
              <a:t>Private &amp; confidential</a:t>
            </a:r>
          </a:p>
        </p:txBody>
      </p:sp>
      <p:sp>
        <p:nvSpPr>
          <p:cNvPr id="6" name="Slide Number Placeholder 5">
            <a:extLst>
              <a:ext uri="{FF2B5EF4-FFF2-40B4-BE49-F238E27FC236}">
                <a16:creationId xmlns:a16="http://schemas.microsoft.com/office/drawing/2014/main" id="{AF5D29EE-DB6D-0A4B-23D6-BDAB1EF2FA84}"/>
              </a:ext>
            </a:extLst>
          </p:cNvPr>
          <p:cNvSpPr>
            <a:spLocks noGrp="1"/>
          </p:cNvSpPr>
          <p:nvPr>
            <p:ph type="sldNum" sz="quarter" idx="4"/>
          </p:nvPr>
        </p:nvSpPr>
        <p:spPr>
          <a:xfrm>
            <a:off x="255317" y="6496686"/>
            <a:ext cx="224108" cy="228599"/>
          </a:xfrm>
          <a:prstGeom prst="rect">
            <a:avLst/>
          </a:prstGeom>
        </p:spPr>
        <p:txBody>
          <a:bodyPr vert="horz" lIns="0" tIns="0" rIns="0" bIns="0" rtlCol="0" anchor="t" anchorCtr="0">
            <a:noAutofit/>
          </a:bodyPr>
          <a:lstStyle>
            <a:lvl1pPr algn="l">
              <a:defRPr sz="900" b="0">
                <a:solidFill>
                  <a:schemeClr val="tx1"/>
                </a:solidFill>
                <a:latin typeface="Bienvenue Semibold" panose="020B0703020202020204" pitchFamily="34" charset="0"/>
              </a:defRPr>
            </a:lvl1pPr>
          </a:lstStyle>
          <a:p>
            <a:pPr>
              <a:defRPr/>
            </a:pPr>
            <a:fld id="{C57EC9A4-B98A-45F3-8020-152340DC5255}" type="slidenum">
              <a:rPr lang="en-GB" smtClean="0">
                <a:solidFill>
                  <a:srgbClr val="192D38"/>
                </a:solidFill>
              </a:rPr>
              <a:pPr>
                <a:defRPr/>
              </a:pPr>
              <a:t>‹#›</a:t>
            </a:fld>
            <a:endParaRPr lang="en-GB">
              <a:solidFill>
                <a:srgbClr val="192D38"/>
              </a:solidFill>
            </a:endParaRPr>
          </a:p>
        </p:txBody>
      </p:sp>
      <p:sp>
        <p:nvSpPr>
          <p:cNvPr id="8" name="TextBox 7">
            <a:extLst>
              <a:ext uri="{FF2B5EF4-FFF2-40B4-BE49-F238E27FC236}">
                <a16:creationId xmlns:a16="http://schemas.microsoft.com/office/drawing/2014/main" id="{4F9F5B8A-5F36-A40B-11E2-393EB2D8CE2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192D38"/>
                </a:solidFill>
                <a:latin typeface="Bienvenue" panose="020B0503020202020204" pitchFamily="34" charset="0"/>
              </a:rPr>
              <a:t>AtkinsRéalis  </a:t>
            </a:r>
          </a:p>
        </p:txBody>
      </p:sp>
      <p:pic>
        <p:nvPicPr>
          <p:cNvPr id="10" name="Picture 9">
            <a:extLst>
              <a:ext uri="{FF2B5EF4-FFF2-40B4-BE49-F238E27FC236}">
                <a16:creationId xmlns:a16="http://schemas.microsoft.com/office/drawing/2014/main" id="{0C40FDA7-5DBC-BFBD-9082-CF6C1D4A9A03}"/>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38083128"/>
      </p:ext>
    </p:extLst>
  </p:cSld>
  <p:clrMap bg1="lt1" tx1="dk1" bg2="lt2" tx2="dk2" accent1="accent1" accent2="accent2" accent3="accent3" accent4="accent4" accent5="accent5" accent6="accent6" hlink="hlink" folHlink="folHlink"/>
  <p:sldLayoutIdLst>
    <p:sldLayoutId id="2147483705" r:id="rId1"/>
    <p:sldLayoutId id="2147483699" r:id="rId2"/>
    <p:sldLayoutId id="2147483663" r:id="rId3"/>
    <p:sldLayoutId id="2147483698" r:id="rId4"/>
    <p:sldLayoutId id="2147483673" r:id="rId5"/>
    <p:sldLayoutId id="2147483833" r:id="rId6"/>
    <p:sldLayoutId id="2147483835" r:id="rId7"/>
  </p:sldLayoutIdLst>
  <p:hf hdr="0"/>
  <p:txStyles>
    <p:titleStyle>
      <a:lvl1pPr algn="l" defTabSz="914400" rtl="0" eaLnBrk="1" latinLnBrk="0" hangingPunct="1">
        <a:lnSpc>
          <a:spcPct val="90000"/>
        </a:lnSpc>
        <a:spcBef>
          <a:spcPct val="0"/>
        </a:spcBef>
        <a:buNone/>
        <a:defRPr sz="4000" b="1" kern="1200">
          <a:solidFill>
            <a:schemeClr val="tx1"/>
          </a:solidFill>
          <a:latin typeface="Bienvenue" panose="020B0503020202020204" pitchFamily="34" charset="0"/>
          <a:ea typeface="+mj-ea"/>
          <a:cs typeface="+mj-cs"/>
        </a:defRPr>
      </a:lvl1pPr>
    </p:titleStyle>
    <p:bodyStyle>
      <a:lvl1pPr marL="228600" indent="-228600" algn="l" defTabSz="914400" rtl="0" eaLnBrk="1" latinLnBrk="0" hangingPunct="1">
        <a:lnSpc>
          <a:spcPct val="100000"/>
        </a:lnSpc>
        <a:spcBef>
          <a:spcPts val="1000"/>
        </a:spcBef>
        <a:buClr>
          <a:srgbClr val="192D38"/>
        </a:buClr>
        <a:buFont typeface="Wingdings" panose="05000000000000000000" pitchFamily="2" charset="2"/>
        <a:buChar char="§"/>
        <a:defRPr sz="1300" kern="1200">
          <a:solidFill>
            <a:schemeClr val="tx1"/>
          </a:solidFill>
          <a:latin typeface="Bienvenue" panose="020B0503020202020204" pitchFamily="34" charset="0"/>
          <a:ea typeface="+mn-ea"/>
          <a:cs typeface="+mn-cs"/>
        </a:defRPr>
      </a:lvl1pPr>
      <a:lvl2pPr marL="6858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Bienvenue" panose="020B0503020202020204" pitchFamily="34" charset="0"/>
          <a:ea typeface="+mn-ea"/>
          <a:cs typeface="+mn-cs"/>
        </a:defRPr>
      </a:lvl2pPr>
      <a:lvl3pPr marL="11430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Bienvenue" panose="020B0503020202020204" pitchFamily="34" charset="0"/>
          <a:ea typeface="+mn-ea"/>
          <a:cs typeface="+mn-cs"/>
        </a:defRPr>
      </a:lvl3pPr>
      <a:lvl4pPr marL="16002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Bienvenue" panose="020B0503020202020204" pitchFamily="34" charset="0"/>
          <a:ea typeface="+mn-ea"/>
          <a:cs typeface="+mn-cs"/>
        </a:defRPr>
      </a:lvl4pPr>
      <a:lvl5pPr marL="20574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Bienvenue"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A893987-583E-2327-4664-7172A1BA8B54}"/>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5A893987-583E-2327-4664-7172A1BA8B5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7B2CA346-CE62-8D5D-62D2-E7BE8AADC92B}"/>
              </a:ext>
            </a:extLst>
          </p:cNvPr>
          <p:cNvSpPr>
            <a:spLocks noGrp="1"/>
          </p:cNvSpPr>
          <p:nvPr>
            <p:ph type="ftr" sz="quarter" idx="3"/>
          </p:nvPr>
        </p:nvSpPr>
        <p:spPr>
          <a:xfrm>
            <a:off x="1230630" y="6496685"/>
            <a:ext cx="4880610" cy="228600"/>
          </a:xfrm>
          <a:prstGeom prst="rect">
            <a:avLst/>
          </a:prstGeom>
        </p:spPr>
        <p:txBody>
          <a:bodyPr vert="horz" lIns="0" tIns="0" rIns="0" bIns="0" rtlCol="0" anchor="t" anchorCtr="0">
            <a:noAutofit/>
          </a:bodyPr>
          <a:lstStyle>
            <a:lvl1pPr algn="l">
              <a:defRPr sz="900">
                <a:solidFill>
                  <a:schemeClr val="tx1"/>
                </a:solidFill>
                <a:latin typeface="Arial" panose="020B0604020202020204" pitchFamily="34" charset="0"/>
              </a:defRPr>
            </a:lvl1pPr>
          </a:lstStyle>
          <a:p>
            <a:pPr>
              <a:defRPr/>
            </a:pPr>
            <a:r>
              <a:rPr lang="en-GB">
                <a:solidFill>
                  <a:srgbClr val="192D38"/>
                </a:solidFill>
              </a:rPr>
              <a:t>Private &amp; confidential</a:t>
            </a:r>
          </a:p>
        </p:txBody>
      </p:sp>
      <p:sp>
        <p:nvSpPr>
          <p:cNvPr id="6" name="Slide Number Placeholder 5">
            <a:extLst>
              <a:ext uri="{FF2B5EF4-FFF2-40B4-BE49-F238E27FC236}">
                <a16:creationId xmlns:a16="http://schemas.microsoft.com/office/drawing/2014/main" id="{AF5D29EE-DB6D-0A4B-23D6-BDAB1EF2FA84}"/>
              </a:ext>
            </a:extLst>
          </p:cNvPr>
          <p:cNvSpPr>
            <a:spLocks noGrp="1"/>
          </p:cNvSpPr>
          <p:nvPr>
            <p:ph type="sldNum" sz="quarter" idx="4"/>
          </p:nvPr>
        </p:nvSpPr>
        <p:spPr>
          <a:xfrm>
            <a:off x="255317" y="6496686"/>
            <a:ext cx="224108" cy="228599"/>
          </a:xfrm>
          <a:prstGeom prst="rect">
            <a:avLst/>
          </a:prstGeom>
        </p:spPr>
        <p:txBody>
          <a:bodyPr vert="horz" lIns="0" tIns="0" rIns="0" bIns="0" rtlCol="0" anchor="t" anchorCtr="0">
            <a:noAutofit/>
          </a:bodyPr>
          <a:lstStyle>
            <a:lvl1pPr algn="l">
              <a:defRPr sz="900" b="1">
                <a:solidFill>
                  <a:schemeClr val="tx1"/>
                </a:solidFill>
                <a:latin typeface="Arial" panose="020B0604020202020204" pitchFamily="34" charset="0"/>
              </a:defRPr>
            </a:lvl1pPr>
          </a:lstStyle>
          <a:p>
            <a:pPr>
              <a:defRPr/>
            </a:pPr>
            <a:fld id="{C57EC9A4-B98A-45F3-8020-152340DC5255}" type="slidenum">
              <a:rPr lang="en-GB" smtClean="0">
                <a:solidFill>
                  <a:srgbClr val="192D38"/>
                </a:solidFill>
              </a:rPr>
              <a:pPr>
                <a:defRPr/>
              </a:pPr>
              <a:t>‹#›</a:t>
            </a:fld>
            <a:endParaRPr lang="en-GB">
              <a:solidFill>
                <a:srgbClr val="192D38"/>
              </a:solidFill>
            </a:endParaRPr>
          </a:p>
        </p:txBody>
      </p:sp>
      <p:sp>
        <p:nvSpPr>
          <p:cNvPr id="8" name="TextBox 7">
            <a:extLst>
              <a:ext uri="{FF2B5EF4-FFF2-40B4-BE49-F238E27FC236}">
                <a16:creationId xmlns:a16="http://schemas.microsoft.com/office/drawing/2014/main" id="{4F9F5B8A-5F36-A40B-11E2-393EB2D8CE2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192D38"/>
                </a:solidFill>
                <a:latin typeface="Arial" panose="020B0604020202020204" pitchFamily="34" charset="0"/>
              </a:rPr>
              <a:t>AtkinsRéalis</a:t>
            </a:r>
          </a:p>
        </p:txBody>
      </p:sp>
      <p:pic>
        <p:nvPicPr>
          <p:cNvPr id="10" name="Picture 9">
            <a:extLst>
              <a:ext uri="{FF2B5EF4-FFF2-40B4-BE49-F238E27FC236}">
                <a16:creationId xmlns:a16="http://schemas.microsoft.com/office/drawing/2014/main" id="{0C40FDA7-5DBC-BFBD-9082-CF6C1D4A9A03}"/>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956898560"/>
      </p:ext>
    </p:extLst>
  </p:cSld>
  <p:clrMap bg1="lt1" tx1="dk1" bg2="lt2" tx2="dk2" accent1="accent1" accent2="accent2" accent3="accent3" accent4="accent4" accent5="accent5" accent6="accent6" hlink="hlink" folHlink="folHlink"/>
  <p:sldLayoutIdLst>
    <p:sldLayoutId id="2147483786" r:id="rId1"/>
    <p:sldLayoutId id="2147483832" r:id="rId2"/>
  </p:sldLayoutIdLst>
  <p:hf hdr="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100000"/>
        </a:lnSpc>
        <a:spcBef>
          <a:spcPts val="10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4F9F5B8A-5F36-A40B-11E2-393EB2D8CE23}"/>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192D38"/>
                </a:solidFill>
                <a:latin typeface="Arial" panose="020B0604020202020204" pitchFamily="34" charset="0"/>
              </a:rPr>
              <a:t>AtkinsRéalis  </a:t>
            </a:r>
          </a:p>
        </p:txBody>
      </p:sp>
      <p:pic>
        <p:nvPicPr>
          <p:cNvPr id="10" name="Picture 9">
            <a:extLst>
              <a:ext uri="{FF2B5EF4-FFF2-40B4-BE49-F238E27FC236}">
                <a16:creationId xmlns:a16="http://schemas.microsoft.com/office/drawing/2014/main" id="{0C40FDA7-5DBC-BFBD-9082-CF6C1D4A9A03}"/>
              </a:ext>
            </a:extLst>
          </p:cNvPr>
          <p:cNvPicPr>
            <a:picLocks noChangeAspect="1"/>
          </p:cNvPicPr>
          <p:nvPr/>
        </p:nvPicPr>
        <p:blipFill>
          <a:blip r:embed="rId44"/>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25638813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 id="2147483831" r:id="rId4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100000"/>
        </a:lnSpc>
        <a:spcBef>
          <a:spcPts val="10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10.emf"/></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81.png"/><Relationship Id="rId5" Type="http://schemas.openxmlformats.org/officeDocument/2006/relationships/image" Target="../media/image80.svg"/><Relationship Id="rId10" Type="http://schemas.openxmlformats.org/officeDocument/2006/relationships/image" Target="../media/image1.emf"/><Relationship Id="rId4" Type="http://schemas.openxmlformats.org/officeDocument/2006/relationships/image" Target="../media/image79.png"/><Relationship Id="rId9" Type="http://schemas.openxmlformats.org/officeDocument/2006/relationships/image" Target="../media/image84.sv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1.emf"/><Relationship Id="rId5" Type="http://schemas.openxmlformats.org/officeDocument/2006/relationships/image" Target="../media/image87.jpeg"/><Relationship Id="rId4" Type="http://schemas.openxmlformats.org/officeDocument/2006/relationships/image" Target="../media/image86.jpeg"/></Relationships>
</file>

<file path=ppt/slides/_rels/slide13.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0.emf"/><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1.emf"/><Relationship Id="rId9"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10.emf"/><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3" Type="http://schemas.openxmlformats.org/officeDocument/2006/relationships/image" Target="../media/image73.png"/><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0.emf"/><Relationship Id="rId2" Type="http://schemas.openxmlformats.org/officeDocument/2006/relationships/notesSlide" Target="../notesSlides/notesSlide16.xml"/><Relationship Id="rId16" Type="http://schemas.openxmlformats.org/officeDocument/2006/relationships/image" Target="../media/image1.emf"/><Relationship Id="rId1" Type="http://schemas.openxmlformats.org/officeDocument/2006/relationships/slideLayout" Target="../slideLayouts/slideLayout49.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5" Type="http://schemas.openxmlformats.org/officeDocument/2006/relationships/image" Target="../media/image11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s/_rels/slide1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video" Target="../media/media1.mp4"/><Relationship Id="rId7" Type="http://schemas.openxmlformats.org/officeDocument/2006/relationships/image" Target="../media/image29.emf"/><Relationship Id="rId2" Type="http://schemas.microsoft.com/office/2007/relationships/media" Target="../media/media1.mp4"/><Relationship Id="rId1" Type="http://schemas.openxmlformats.org/officeDocument/2006/relationships/tags" Target="../tags/tag15.xml"/><Relationship Id="rId6" Type="http://schemas.openxmlformats.org/officeDocument/2006/relationships/oleObject" Target="../embeddings/oleObject4.bin"/><Relationship Id="rId5" Type="http://schemas.openxmlformats.org/officeDocument/2006/relationships/notesSlide" Target="../notesSlides/notesSlide17.xml"/><Relationship Id="rId10" Type="http://schemas.openxmlformats.org/officeDocument/2006/relationships/image" Target="../media/image10.emf"/><Relationship Id="rId4" Type="http://schemas.openxmlformats.org/officeDocument/2006/relationships/slideLayout" Target="../slideLayouts/slideLayout51.xml"/><Relationship Id="rId9"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12"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svg"/><Relationship Id="rId18" Type="http://schemas.openxmlformats.org/officeDocument/2006/relationships/image" Target="../media/image55.pn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notesSlide" Target="../notesSlides/notesSlide4.xml"/><Relationship Id="rId16"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45.svg"/><Relationship Id="rId11" Type="http://schemas.openxmlformats.org/officeDocument/2006/relationships/image" Target="../media/image50.svg"/><Relationship Id="rId5" Type="http://schemas.openxmlformats.org/officeDocument/2006/relationships/image" Target="../media/image44.png"/><Relationship Id="rId15" Type="http://schemas.openxmlformats.org/officeDocument/2006/relationships/image" Target="../media/image10.emf"/><Relationship Id="rId10" Type="http://schemas.openxmlformats.org/officeDocument/2006/relationships/image" Target="../media/image49.png"/><Relationship Id="rId19" Type="http://schemas.openxmlformats.org/officeDocument/2006/relationships/image" Target="../media/image56.sv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pn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10.emf"/><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7.png"/><Relationship Id="rId7"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image" Target="../media/image71.jp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10.emf"/><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589E607-0760-7104-C422-16C676011458}"/>
              </a:ext>
            </a:extLst>
          </p:cNvPr>
          <p:cNvSpPr txBox="1"/>
          <p:nvPr/>
        </p:nvSpPr>
        <p:spPr>
          <a:xfrm>
            <a:off x="466516" y="2045407"/>
            <a:ext cx="6515100" cy="2355132"/>
          </a:xfrm>
          <a:prstGeom prst="rect">
            <a:avLst/>
          </a:prstGeom>
        </p:spPr>
        <p:txBody>
          <a:bodyPr vert="horz" wrap="square" lIns="0" tIns="122555" rIns="0" bIns="0" rtlCol="0">
            <a:spAutoFit/>
          </a:bodyPr>
          <a:lstStyle/>
          <a:p>
            <a:pPr marL="12700" marR="5080">
              <a:lnSpc>
                <a:spcPts val="5790"/>
              </a:lnSpc>
              <a:spcBef>
                <a:spcPts val="965"/>
              </a:spcBef>
            </a:pPr>
            <a:r>
              <a:rPr lang="en-US" sz="5400" spc="-40">
                <a:solidFill>
                  <a:schemeClr val="bg2"/>
                </a:solidFill>
                <a:latin typeface="Gamechanger Medium" panose="020B0601020204020203" pitchFamily="34" charset="0"/>
                <a:cs typeface="Gamechanger"/>
              </a:rPr>
              <a:t>Time to Get Savvy About AI</a:t>
            </a:r>
            <a:br>
              <a:rPr lang="en-US" sz="5400" spc="-10">
                <a:solidFill>
                  <a:srgbClr val="B9FF00"/>
                </a:solidFill>
                <a:latin typeface="Gamechanger Medium" panose="020B0601020204020203" pitchFamily="34" charset="0"/>
                <a:cs typeface="Gamechanger"/>
              </a:rPr>
            </a:br>
            <a:endParaRPr lang="en-US" sz="5400">
              <a:latin typeface="Gamechanger Medium" panose="020B0601020204020203" pitchFamily="34" charset="0"/>
              <a:cs typeface="Gamechanger"/>
            </a:endParaRPr>
          </a:p>
        </p:txBody>
      </p:sp>
      <p:sp>
        <p:nvSpPr>
          <p:cNvPr id="3" name="object 4">
            <a:extLst>
              <a:ext uri="{FF2B5EF4-FFF2-40B4-BE49-F238E27FC236}">
                <a16:creationId xmlns:a16="http://schemas.microsoft.com/office/drawing/2014/main" id="{8F7025D7-95BE-FE8D-3C91-1E5A786403B0}"/>
              </a:ext>
            </a:extLst>
          </p:cNvPr>
          <p:cNvSpPr txBox="1"/>
          <p:nvPr/>
        </p:nvSpPr>
        <p:spPr>
          <a:xfrm>
            <a:off x="466516" y="3731676"/>
            <a:ext cx="5381625" cy="1458989"/>
          </a:xfrm>
          <a:prstGeom prst="rect">
            <a:avLst/>
          </a:prstGeom>
        </p:spPr>
        <p:txBody>
          <a:bodyPr vert="horz" wrap="square" lIns="0" tIns="65405" rIns="0" bIns="0" rtlCol="0" anchor="t">
            <a:spAutoFit/>
          </a:bodyPr>
          <a:lstStyle/>
          <a:p>
            <a:pPr marL="12700" marR="5080">
              <a:lnSpc>
                <a:spcPts val="3729"/>
              </a:lnSpc>
              <a:spcBef>
                <a:spcPts val="515"/>
              </a:spcBef>
            </a:pPr>
            <a:r>
              <a:rPr lang="en-US" sz="2800" spc="-10" dirty="0">
                <a:solidFill>
                  <a:schemeClr val="bg2"/>
                </a:solidFill>
                <a:latin typeface="Arial"/>
                <a:cs typeface="+mn-lt"/>
              </a:rPr>
              <a:t>Why</a:t>
            </a:r>
            <a:r>
              <a:rPr lang="en-US" sz="2800" spc="-10" dirty="0">
                <a:solidFill>
                  <a:schemeClr val="bg2"/>
                </a:solidFill>
                <a:ea typeface="+mn-lt"/>
                <a:cs typeface="+mn-lt"/>
              </a:rPr>
              <a:t> a different approach is needed to monetize the value of generative AI capabilities</a:t>
            </a:r>
            <a:endParaRPr sz="2800" dirty="0">
              <a:solidFill>
                <a:schemeClr val="bg2"/>
              </a:solidFill>
              <a:latin typeface="Bienvenue"/>
              <a:cs typeface="Gamechanger"/>
            </a:endParaRPr>
          </a:p>
        </p:txBody>
      </p:sp>
      <p:sp>
        <p:nvSpPr>
          <p:cNvPr id="5" name="Rectangle 4">
            <a:extLst>
              <a:ext uri="{FF2B5EF4-FFF2-40B4-BE49-F238E27FC236}">
                <a16:creationId xmlns:a16="http://schemas.microsoft.com/office/drawing/2014/main" id="{050C55FC-74CA-F056-CBAD-C52BE557799C}"/>
              </a:ext>
            </a:extLst>
          </p:cNvPr>
          <p:cNvSpPr/>
          <p:nvPr/>
        </p:nvSpPr>
        <p:spPr>
          <a:xfrm>
            <a:off x="308113" y="6400767"/>
            <a:ext cx="1331844" cy="3677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ienvenue" panose="020B0503020202020204" pitchFamily="34" charset="0"/>
            </a:endParaRPr>
          </a:p>
        </p:txBody>
      </p:sp>
    </p:spTree>
    <p:extLst>
      <p:ext uri="{BB962C8B-B14F-4D97-AF65-F5344CB8AC3E}">
        <p14:creationId xmlns:p14="http://schemas.microsoft.com/office/powerpoint/2010/main" val="1822722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Crews battle largest U.S. wildfire; threats grow across West | MPR News">
            <a:extLst>
              <a:ext uri="{FF2B5EF4-FFF2-40B4-BE49-F238E27FC236}">
                <a16:creationId xmlns:a16="http://schemas.microsoft.com/office/drawing/2014/main" id="{7E751920-2652-6DAD-8C6E-51644F214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58" y="712109"/>
            <a:ext cx="3677909" cy="20669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verty Grows in Vietnam After String of Environmental Disasters ...">
            <a:extLst>
              <a:ext uri="{FF2B5EF4-FFF2-40B4-BE49-F238E27FC236}">
                <a16:creationId xmlns:a16="http://schemas.microsoft.com/office/drawing/2014/main" id="{9A5EAAE8-3D81-35ED-FC0B-420614F92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58" y="2779017"/>
            <a:ext cx="3677909" cy="245193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928045B-2FF1-0784-4651-A7BE879BBC24}"/>
              </a:ext>
            </a:extLst>
          </p:cNvPr>
          <p:cNvCxnSpPr>
            <a:cxnSpLocks/>
          </p:cNvCxnSpPr>
          <p:nvPr/>
        </p:nvCxnSpPr>
        <p:spPr>
          <a:xfrm>
            <a:off x="4524489" y="2820348"/>
            <a:ext cx="3048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F355977-43A1-1377-DBFE-A8E9F6EFD6FD}"/>
              </a:ext>
            </a:extLst>
          </p:cNvPr>
          <p:cNvSpPr txBox="1"/>
          <p:nvPr/>
        </p:nvSpPr>
        <p:spPr>
          <a:xfrm>
            <a:off x="4118177" y="3515370"/>
            <a:ext cx="3955643" cy="954107"/>
          </a:xfrm>
          <a:prstGeom prst="rect">
            <a:avLst/>
          </a:prstGeom>
          <a:noFill/>
        </p:spPr>
        <p:txBody>
          <a:bodyPr wrap="square" rtlCol="0">
            <a:spAutoFit/>
          </a:bodyPr>
          <a:lstStyle/>
          <a:p>
            <a:pPr algn="ctr"/>
            <a:r>
              <a:rPr lang="en-GB" sz="2800">
                <a:solidFill>
                  <a:schemeClr val="bg2"/>
                </a:solidFill>
                <a:latin typeface="Bienvenue Semibold" panose="020B0703020202020204" pitchFamily="34" charset="0"/>
              </a:rPr>
              <a:t>So how do we get </a:t>
            </a:r>
            <a:br>
              <a:rPr lang="en-GB" sz="2800">
                <a:solidFill>
                  <a:schemeClr val="bg2"/>
                </a:solidFill>
                <a:latin typeface="Bienvenue Semibold" panose="020B0703020202020204" pitchFamily="34" charset="0"/>
              </a:rPr>
            </a:br>
            <a:r>
              <a:rPr lang="en-GB" sz="2800">
                <a:solidFill>
                  <a:schemeClr val="bg2"/>
                </a:solidFill>
                <a:latin typeface="Bienvenue Semibold" panose="020B0703020202020204" pitchFamily="34" charset="0"/>
              </a:rPr>
              <a:t>from here to here? </a:t>
            </a:r>
          </a:p>
        </p:txBody>
      </p:sp>
      <p:pic>
        <p:nvPicPr>
          <p:cNvPr id="8" name="object 4">
            <a:extLst>
              <a:ext uri="{FF2B5EF4-FFF2-40B4-BE49-F238E27FC236}">
                <a16:creationId xmlns:a16="http://schemas.microsoft.com/office/drawing/2014/main" id="{9CC4E8E6-4D12-323F-5E74-C15054B61312}"/>
              </a:ext>
            </a:extLst>
          </p:cNvPr>
          <p:cNvPicPr/>
          <p:nvPr/>
        </p:nvPicPr>
        <p:blipFill>
          <a:blip r:embed="rId6">
            <a:extLst>
              <a:ext uri="{28A0092B-C50C-407E-A947-70E740481C1C}">
                <a14:useLocalDpi xmlns:a14="http://schemas.microsoft.com/office/drawing/2010/main" val="0"/>
              </a:ext>
            </a:extLst>
          </a:blip>
          <a:srcRect t="1426" b="1426"/>
          <a:stretch/>
        </p:blipFill>
        <p:spPr>
          <a:xfrm>
            <a:off x="8216258" y="582201"/>
            <a:ext cx="3630510" cy="2351004"/>
          </a:xfrm>
          <a:prstGeom prst="rect">
            <a:avLst/>
          </a:prstGeom>
        </p:spPr>
      </p:pic>
      <p:sp>
        <p:nvSpPr>
          <p:cNvPr id="9" name="TextBox 8">
            <a:extLst>
              <a:ext uri="{FF2B5EF4-FFF2-40B4-BE49-F238E27FC236}">
                <a16:creationId xmlns:a16="http://schemas.microsoft.com/office/drawing/2014/main" id="{34697EC0-B02A-66C1-E6AC-5AD54CDA6CFC}"/>
              </a:ext>
            </a:extLst>
          </p:cNvPr>
          <p:cNvSpPr txBox="1"/>
          <p:nvPr/>
        </p:nvSpPr>
        <p:spPr>
          <a:xfrm>
            <a:off x="5076825" y="1125698"/>
            <a:ext cx="2035175" cy="1477328"/>
          </a:xfrm>
          <a:prstGeom prst="rect">
            <a:avLst/>
          </a:prstGeom>
          <a:noFill/>
        </p:spPr>
        <p:txBody>
          <a:bodyPr wrap="square" lIns="0" tIns="0" rIns="0" bIns="0" rtlCol="0">
            <a:spAutoFit/>
          </a:bodyPr>
          <a:lstStyle/>
          <a:p>
            <a:pPr algn="ctr"/>
            <a:r>
              <a:rPr lang="en-GB" sz="9600" b="1">
                <a:solidFill>
                  <a:schemeClr val="accent1"/>
                </a:solidFill>
                <a:latin typeface="Gamechanger Medium" panose="020B0601020204020203" pitchFamily="34" charset="0"/>
              </a:rPr>
              <a:t>?</a:t>
            </a:r>
          </a:p>
        </p:txBody>
      </p:sp>
      <p:pic>
        <p:nvPicPr>
          <p:cNvPr id="4" name="object 4">
            <a:extLst>
              <a:ext uri="{FF2B5EF4-FFF2-40B4-BE49-F238E27FC236}">
                <a16:creationId xmlns:a16="http://schemas.microsoft.com/office/drawing/2014/main" id="{66986BE0-F8C6-33C9-A00B-2A1E872C3DA3}"/>
              </a:ext>
            </a:extLst>
          </p:cNvPr>
          <p:cNvPicPr/>
          <p:nvPr/>
        </p:nvPicPr>
        <p:blipFill>
          <a:blip r:embed="rId7">
            <a:extLst>
              <a:ext uri="{28A0092B-C50C-407E-A947-70E740481C1C}">
                <a14:useLocalDpi xmlns:a14="http://schemas.microsoft.com/office/drawing/2010/main" val="0"/>
              </a:ext>
            </a:extLst>
          </a:blip>
          <a:srcRect t="1445" b="1445"/>
          <a:stretch/>
        </p:blipFill>
        <p:spPr>
          <a:xfrm>
            <a:off x="8216258" y="2933205"/>
            <a:ext cx="3630510" cy="2351004"/>
          </a:xfrm>
          <a:prstGeom prst="rect">
            <a:avLst/>
          </a:prstGeom>
        </p:spPr>
      </p:pic>
      <p:pic>
        <p:nvPicPr>
          <p:cNvPr id="19" name="Picture 18">
            <a:extLst>
              <a:ext uri="{FF2B5EF4-FFF2-40B4-BE49-F238E27FC236}">
                <a16:creationId xmlns:a16="http://schemas.microsoft.com/office/drawing/2014/main" id="{52EE6CFA-7505-5158-0B16-C105FB03E2C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713846" y="6458538"/>
            <a:ext cx="253317" cy="168878"/>
          </a:xfrm>
          <a:prstGeom prst="rect">
            <a:avLst/>
          </a:prstGeom>
        </p:spPr>
      </p:pic>
      <p:pic>
        <p:nvPicPr>
          <p:cNvPr id="23" name="Picture 22">
            <a:extLst>
              <a:ext uri="{FF2B5EF4-FFF2-40B4-BE49-F238E27FC236}">
                <a16:creationId xmlns:a16="http://schemas.microsoft.com/office/drawing/2014/main" id="{213D25FE-D7A8-164F-67F6-5A27D8C54DC3}"/>
              </a:ext>
            </a:extLst>
          </p:cNvPr>
          <p:cNvPicPr>
            <a:picLocks noChangeAspect="1"/>
          </p:cNvPicPr>
          <p:nvPr/>
        </p:nvPicPr>
        <p:blipFill>
          <a:blip r:embed="rId9"/>
          <a:stretch>
            <a:fillRect/>
          </a:stretch>
        </p:blipFill>
        <p:spPr>
          <a:xfrm>
            <a:off x="11713458" y="6458018"/>
            <a:ext cx="247990" cy="169919"/>
          </a:xfrm>
          <a:prstGeom prst="rect">
            <a:avLst/>
          </a:prstGeom>
        </p:spPr>
      </p:pic>
      <p:sp>
        <p:nvSpPr>
          <p:cNvPr id="3" name="Slide Number Placeholder 3">
            <a:extLst>
              <a:ext uri="{FF2B5EF4-FFF2-40B4-BE49-F238E27FC236}">
                <a16:creationId xmlns:a16="http://schemas.microsoft.com/office/drawing/2014/main" id="{C7D86022-7653-6C57-12C9-E72A83B15EDE}"/>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10</a:t>
            </a:fld>
            <a:endParaRPr lang="en-GB" b="1">
              <a:solidFill>
                <a:schemeClr val="bg2"/>
              </a:solidFill>
              <a:latin typeface="Bienvenue Semibold"/>
            </a:endParaRPr>
          </a:p>
        </p:txBody>
      </p:sp>
      <p:sp>
        <p:nvSpPr>
          <p:cNvPr id="6" name="TextBox 5">
            <a:extLst>
              <a:ext uri="{FF2B5EF4-FFF2-40B4-BE49-F238E27FC236}">
                <a16:creationId xmlns:a16="http://schemas.microsoft.com/office/drawing/2014/main" id="{39A68109-7C72-4460-1BCF-3058D537E91F}"/>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spTree>
    <p:extLst>
      <p:ext uri="{BB962C8B-B14F-4D97-AF65-F5344CB8AC3E}">
        <p14:creationId xmlns:p14="http://schemas.microsoft.com/office/powerpoint/2010/main" val="344939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76BAEF7-3DEF-8A0F-AD35-FE51218800D9}"/>
              </a:ext>
            </a:extLst>
          </p:cNvPr>
          <p:cNvSpPr txBox="1">
            <a:spLocks/>
          </p:cNvSpPr>
          <p:nvPr/>
        </p:nvSpPr>
        <p:spPr>
          <a:xfrm>
            <a:off x="480300" y="459642"/>
            <a:ext cx="4153115" cy="9191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b="0">
                <a:solidFill>
                  <a:schemeClr val="accent6"/>
                </a:solidFill>
                <a:latin typeface="Gamechanger" panose="020B0501020204020203" pitchFamily="34" charset="0"/>
              </a:rPr>
              <a:t>How AI will revolutionize the way we deliver</a:t>
            </a:r>
            <a:endParaRPr lang="en-GB" sz="2800" b="0">
              <a:solidFill>
                <a:schemeClr val="accent6"/>
              </a:solidFill>
              <a:latin typeface="Bienvenue" panose="020B0503020202020204" pitchFamily="34" charset="0"/>
            </a:endParaRPr>
          </a:p>
        </p:txBody>
      </p:sp>
      <p:pic>
        <p:nvPicPr>
          <p:cNvPr id="4" name="Graphic 3">
            <a:extLst>
              <a:ext uri="{FF2B5EF4-FFF2-40B4-BE49-F238E27FC236}">
                <a16:creationId xmlns:a16="http://schemas.microsoft.com/office/drawing/2014/main" id="{8A3FC05A-79D8-70BB-15C2-A2C06C1A46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6297" y="1491283"/>
            <a:ext cx="862500" cy="900000"/>
          </a:xfrm>
          <a:prstGeom prst="rect">
            <a:avLst/>
          </a:prstGeom>
        </p:spPr>
      </p:pic>
      <p:pic>
        <p:nvPicPr>
          <p:cNvPr id="6" name="Graphic 5">
            <a:extLst>
              <a:ext uri="{FF2B5EF4-FFF2-40B4-BE49-F238E27FC236}">
                <a16:creationId xmlns:a16="http://schemas.microsoft.com/office/drawing/2014/main" id="{05EC573C-CDCD-AAB4-C0E7-05EBB5C9A3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7547" y="3030502"/>
            <a:ext cx="900000" cy="900000"/>
          </a:xfrm>
          <a:prstGeom prst="rect">
            <a:avLst/>
          </a:prstGeom>
        </p:spPr>
      </p:pic>
      <p:pic>
        <p:nvPicPr>
          <p:cNvPr id="10" name="Graphic 9">
            <a:extLst>
              <a:ext uri="{FF2B5EF4-FFF2-40B4-BE49-F238E27FC236}">
                <a16:creationId xmlns:a16="http://schemas.microsoft.com/office/drawing/2014/main" id="{04930988-02EE-FC30-7407-6CBEDDADDE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47547" y="4676137"/>
            <a:ext cx="900000" cy="900000"/>
          </a:xfrm>
          <a:prstGeom prst="rect">
            <a:avLst/>
          </a:prstGeom>
        </p:spPr>
      </p:pic>
      <p:sp>
        <p:nvSpPr>
          <p:cNvPr id="12" name="TextBox 11">
            <a:extLst>
              <a:ext uri="{FF2B5EF4-FFF2-40B4-BE49-F238E27FC236}">
                <a16:creationId xmlns:a16="http://schemas.microsoft.com/office/drawing/2014/main" id="{CA4D5871-C9BF-7B77-B5D0-2E252A300CE7}"/>
              </a:ext>
            </a:extLst>
          </p:cNvPr>
          <p:cNvSpPr txBox="1"/>
          <p:nvPr/>
        </p:nvSpPr>
        <p:spPr>
          <a:xfrm>
            <a:off x="1025399" y="3938824"/>
            <a:ext cx="2544296" cy="369332"/>
          </a:xfrm>
          <a:prstGeom prst="rect">
            <a:avLst/>
          </a:prstGeom>
          <a:noFill/>
        </p:spPr>
        <p:txBody>
          <a:bodyPr wrap="square" rtlCol="0">
            <a:spAutoFit/>
          </a:bodyPr>
          <a:lstStyle/>
          <a:p>
            <a:pPr algn="ctr"/>
            <a:r>
              <a:rPr lang="en-GB" b="1">
                <a:solidFill>
                  <a:schemeClr val="accent6"/>
                </a:solidFill>
                <a:latin typeface="Arial" panose="020B0604020202020204" pitchFamily="34" charset="0"/>
              </a:rPr>
              <a:t>Automate</a:t>
            </a:r>
          </a:p>
        </p:txBody>
      </p:sp>
      <p:sp>
        <p:nvSpPr>
          <p:cNvPr id="14" name="TextBox 13">
            <a:extLst>
              <a:ext uri="{FF2B5EF4-FFF2-40B4-BE49-F238E27FC236}">
                <a16:creationId xmlns:a16="http://schemas.microsoft.com/office/drawing/2014/main" id="{2DBC5A91-1A05-2809-12FE-954C70621AB8}"/>
              </a:ext>
            </a:extLst>
          </p:cNvPr>
          <p:cNvSpPr txBox="1"/>
          <p:nvPr/>
        </p:nvSpPr>
        <p:spPr>
          <a:xfrm>
            <a:off x="1018785" y="2424933"/>
            <a:ext cx="2557525" cy="369332"/>
          </a:xfrm>
          <a:prstGeom prst="rect">
            <a:avLst/>
          </a:prstGeom>
          <a:noFill/>
        </p:spPr>
        <p:txBody>
          <a:bodyPr wrap="square">
            <a:spAutoFit/>
          </a:bodyPr>
          <a:lstStyle/>
          <a:p>
            <a:pPr algn="ctr"/>
            <a:r>
              <a:rPr lang="en-GB" b="1">
                <a:solidFill>
                  <a:schemeClr val="accent6"/>
                </a:solidFill>
                <a:latin typeface="Arial" panose="020B0604020202020204" pitchFamily="34" charset="0"/>
              </a:rPr>
              <a:t>Generate</a:t>
            </a:r>
          </a:p>
        </p:txBody>
      </p:sp>
      <p:sp>
        <p:nvSpPr>
          <p:cNvPr id="15" name="TextBox 14">
            <a:extLst>
              <a:ext uri="{FF2B5EF4-FFF2-40B4-BE49-F238E27FC236}">
                <a16:creationId xmlns:a16="http://schemas.microsoft.com/office/drawing/2014/main" id="{5BD6A64D-0BFF-1C4D-ED81-CFC022789A1B}"/>
              </a:ext>
            </a:extLst>
          </p:cNvPr>
          <p:cNvSpPr txBox="1"/>
          <p:nvPr/>
        </p:nvSpPr>
        <p:spPr>
          <a:xfrm>
            <a:off x="1018785" y="5651286"/>
            <a:ext cx="2557525" cy="369332"/>
          </a:xfrm>
          <a:prstGeom prst="rect">
            <a:avLst/>
          </a:prstGeom>
          <a:noFill/>
        </p:spPr>
        <p:txBody>
          <a:bodyPr wrap="square" rtlCol="0">
            <a:spAutoFit/>
          </a:bodyPr>
          <a:lstStyle/>
          <a:p>
            <a:pPr algn="ctr"/>
            <a:r>
              <a:rPr lang="en-GB" b="1">
                <a:solidFill>
                  <a:schemeClr val="accent6"/>
                </a:solidFill>
                <a:latin typeface="Arial" panose="020B0604020202020204" pitchFamily="34" charset="0"/>
              </a:rPr>
              <a:t>Optimize</a:t>
            </a:r>
          </a:p>
        </p:txBody>
      </p:sp>
      <p:pic>
        <p:nvPicPr>
          <p:cNvPr id="2" name="Picture 1">
            <a:extLst>
              <a:ext uri="{FF2B5EF4-FFF2-40B4-BE49-F238E27FC236}">
                <a16:creationId xmlns:a16="http://schemas.microsoft.com/office/drawing/2014/main" id="{5541FE32-9ECA-67C8-7DA3-41D8E039F70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713846" y="6458538"/>
            <a:ext cx="253317" cy="168878"/>
          </a:xfrm>
          <a:prstGeom prst="rect">
            <a:avLst/>
          </a:prstGeom>
        </p:spPr>
      </p:pic>
      <p:sp>
        <p:nvSpPr>
          <p:cNvPr id="5" name="Slide Number Placeholder 3">
            <a:extLst>
              <a:ext uri="{FF2B5EF4-FFF2-40B4-BE49-F238E27FC236}">
                <a16:creationId xmlns:a16="http://schemas.microsoft.com/office/drawing/2014/main" id="{3FD17E7C-C632-4507-72F2-ADBF2B87DBE6}"/>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latin typeface="Bienvenue Semibold"/>
              </a:rPr>
              <a:pPr>
                <a:defRPr/>
              </a:pPr>
              <a:t>11</a:t>
            </a:fld>
            <a:endParaRPr lang="en-GB" b="1">
              <a:latin typeface="Bienvenue Semibold"/>
            </a:endParaRPr>
          </a:p>
        </p:txBody>
      </p:sp>
      <p:sp>
        <p:nvSpPr>
          <p:cNvPr id="8" name="TextBox 7">
            <a:extLst>
              <a:ext uri="{FF2B5EF4-FFF2-40B4-BE49-F238E27FC236}">
                <a16:creationId xmlns:a16="http://schemas.microsoft.com/office/drawing/2014/main" id="{8E00FA82-F736-8A16-BE17-B87818095883}"/>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a:latin typeface="Bienvenue" panose="020B0503020202020204" pitchFamily="34" charset="0"/>
              </a:rPr>
              <a:t>AtkinsRéalis</a:t>
            </a:r>
            <a:r>
              <a:rPr lang="en-GB" sz="900" b="1" i="0" u="none" strike="noStrike" baseline="0">
                <a:latin typeface="Bienvenue" panose="020B0503020202020204" pitchFamily="34" charset="0"/>
              </a:rPr>
              <a:t>  </a:t>
            </a:r>
          </a:p>
        </p:txBody>
      </p:sp>
    </p:spTree>
    <p:extLst>
      <p:ext uri="{BB962C8B-B14F-4D97-AF65-F5344CB8AC3E}">
        <p14:creationId xmlns:p14="http://schemas.microsoft.com/office/powerpoint/2010/main" val="354361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object 10">
            <a:extLst>
              <a:ext uri="{FF2B5EF4-FFF2-40B4-BE49-F238E27FC236}">
                <a16:creationId xmlns:a16="http://schemas.microsoft.com/office/drawing/2014/main" id="{1B436B78-641C-60D5-7363-448986C78D99}"/>
              </a:ext>
            </a:extLst>
          </p:cNvPr>
          <p:cNvPicPr/>
          <p:nvPr/>
        </p:nvPicPr>
        <p:blipFill>
          <a:blip r:embed="rId4">
            <a:extLst>
              <a:ext uri="{28A0092B-C50C-407E-A947-70E740481C1C}">
                <a14:useLocalDpi xmlns:a14="http://schemas.microsoft.com/office/drawing/2010/main" val="0"/>
              </a:ext>
            </a:extLst>
          </a:blip>
          <a:srcRect l="14619" r="14619"/>
          <a:stretch/>
        </p:blipFill>
        <p:spPr>
          <a:xfrm>
            <a:off x="474111" y="1118506"/>
            <a:ext cx="4680000" cy="4410989"/>
          </a:xfrm>
          <a:prstGeom prst="rect">
            <a:avLst/>
          </a:prstGeom>
        </p:spPr>
      </p:pic>
      <p:pic>
        <p:nvPicPr>
          <p:cNvPr id="4" name="object 11">
            <a:extLst>
              <a:ext uri="{FF2B5EF4-FFF2-40B4-BE49-F238E27FC236}">
                <a16:creationId xmlns:a16="http://schemas.microsoft.com/office/drawing/2014/main" id="{774F19D1-41BB-8E96-F06D-305C18C56C48}"/>
              </a:ext>
            </a:extLst>
          </p:cNvPr>
          <p:cNvPicPr/>
          <p:nvPr/>
        </p:nvPicPr>
        <p:blipFill>
          <a:blip r:embed="rId5">
            <a:extLst>
              <a:ext uri="{28A0092B-C50C-407E-A947-70E740481C1C}">
                <a14:useLocalDpi xmlns:a14="http://schemas.microsoft.com/office/drawing/2010/main" val="0"/>
              </a:ext>
            </a:extLst>
          </a:blip>
          <a:srcRect l="9643" r="9643"/>
          <a:stretch/>
        </p:blipFill>
        <p:spPr>
          <a:xfrm>
            <a:off x="7037891" y="1118506"/>
            <a:ext cx="4680000" cy="4411979"/>
          </a:xfrm>
          <a:prstGeom prst="rect">
            <a:avLst/>
          </a:prstGeom>
        </p:spPr>
      </p:pic>
      <p:sp>
        <p:nvSpPr>
          <p:cNvPr id="7" name="Title 4">
            <a:extLst>
              <a:ext uri="{FF2B5EF4-FFF2-40B4-BE49-F238E27FC236}">
                <a16:creationId xmlns:a16="http://schemas.microsoft.com/office/drawing/2014/main" id="{426D79A4-94E7-A33D-620D-B3277EE11B69}"/>
              </a:ext>
            </a:extLst>
          </p:cNvPr>
          <p:cNvSpPr txBox="1">
            <a:spLocks/>
          </p:cNvSpPr>
          <p:nvPr/>
        </p:nvSpPr>
        <p:spPr>
          <a:xfrm>
            <a:off x="474109" y="1328505"/>
            <a:ext cx="4602716" cy="4310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Bienvenue" panose="020B0503020202020204" pitchFamily="34" charset="0"/>
                <a:ea typeface="+mj-ea"/>
                <a:cs typeface="+mj-cs"/>
              </a:defRPr>
            </a:lvl1pPr>
          </a:lstStyle>
          <a:p>
            <a:pPr algn="ctr"/>
            <a:r>
              <a:rPr lang="en-US" sz="4200" b="0">
                <a:solidFill>
                  <a:schemeClr val="accent1"/>
                </a:solidFill>
                <a:latin typeface="Gamechanger" panose="020B0501020204020203" pitchFamily="34" charset="0"/>
              </a:rPr>
              <a:t>Low and slow</a:t>
            </a:r>
            <a:endParaRPr lang="en-GB" sz="4200" b="0">
              <a:solidFill>
                <a:schemeClr val="accent1"/>
              </a:solidFill>
              <a:latin typeface="Gamechanger" panose="020B0501020204020203" pitchFamily="34" charset="0"/>
            </a:endParaRPr>
          </a:p>
        </p:txBody>
      </p:sp>
      <p:pic>
        <p:nvPicPr>
          <p:cNvPr id="2" name="Picture 1">
            <a:extLst>
              <a:ext uri="{FF2B5EF4-FFF2-40B4-BE49-F238E27FC236}">
                <a16:creationId xmlns:a16="http://schemas.microsoft.com/office/drawing/2014/main" id="{A5568BC3-B8A6-B6A6-5918-3A0BD3C00E8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713846" y="6458538"/>
            <a:ext cx="253317" cy="168878"/>
          </a:xfrm>
          <a:prstGeom prst="rect">
            <a:avLst/>
          </a:prstGeom>
        </p:spPr>
      </p:pic>
      <p:pic>
        <p:nvPicPr>
          <p:cNvPr id="11" name="Picture 10">
            <a:extLst>
              <a:ext uri="{FF2B5EF4-FFF2-40B4-BE49-F238E27FC236}">
                <a16:creationId xmlns:a16="http://schemas.microsoft.com/office/drawing/2014/main" id="{DA3DFF5D-18C1-A21D-573B-54D9C1989865}"/>
              </a:ext>
            </a:extLst>
          </p:cNvPr>
          <p:cNvPicPr>
            <a:picLocks noChangeAspect="1"/>
          </p:cNvPicPr>
          <p:nvPr/>
        </p:nvPicPr>
        <p:blipFill>
          <a:blip r:embed="rId7"/>
          <a:stretch>
            <a:fillRect/>
          </a:stretch>
        </p:blipFill>
        <p:spPr>
          <a:xfrm>
            <a:off x="11713458" y="6458018"/>
            <a:ext cx="247990" cy="169919"/>
          </a:xfrm>
          <a:prstGeom prst="rect">
            <a:avLst/>
          </a:prstGeom>
        </p:spPr>
      </p:pic>
      <p:sp>
        <p:nvSpPr>
          <p:cNvPr id="6" name="TextBox 5">
            <a:extLst>
              <a:ext uri="{FF2B5EF4-FFF2-40B4-BE49-F238E27FC236}">
                <a16:creationId xmlns:a16="http://schemas.microsoft.com/office/drawing/2014/main" id="{6F049033-8CF7-3393-9352-ADA3B19F1FA0}"/>
              </a:ext>
            </a:extLst>
          </p:cNvPr>
          <p:cNvSpPr txBox="1"/>
          <p:nvPr/>
        </p:nvSpPr>
        <p:spPr>
          <a:xfrm>
            <a:off x="5076825" y="2631503"/>
            <a:ext cx="1935534" cy="892552"/>
          </a:xfrm>
          <a:prstGeom prst="rect">
            <a:avLst/>
          </a:prstGeom>
          <a:noFill/>
        </p:spPr>
        <p:txBody>
          <a:bodyPr wrap="square">
            <a:spAutoFit/>
          </a:bodyPr>
          <a:lstStyle/>
          <a:p>
            <a:pPr algn="ctr"/>
            <a:r>
              <a:rPr lang="en-US" sz="5200" b="0">
                <a:solidFill>
                  <a:schemeClr val="bg2"/>
                </a:solidFill>
                <a:latin typeface="Gamechanger" panose="020B0501020204020203" pitchFamily="34" charset="0"/>
              </a:rPr>
              <a:t>vs</a:t>
            </a:r>
            <a:endParaRPr lang="en-GB" sz="5200">
              <a:solidFill>
                <a:schemeClr val="bg2"/>
              </a:solidFill>
              <a:latin typeface="Arial" panose="020B0604020202020204" pitchFamily="34" charset="0"/>
            </a:endParaRPr>
          </a:p>
        </p:txBody>
      </p:sp>
      <p:sp>
        <p:nvSpPr>
          <p:cNvPr id="13" name="TextBox 12">
            <a:extLst>
              <a:ext uri="{FF2B5EF4-FFF2-40B4-BE49-F238E27FC236}">
                <a16:creationId xmlns:a16="http://schemas.microsoft.com/office/drawing/2014/main" id="{C9E7A258-201A-E7AA-390A-2B805BE0EA8D}"/>
              </a:ext>
            </a:extLst>
          </p:cNvPr>
          <p:cNvSpPr txBox="1"/>
          <p:nvPr/>
        </p:nvSpPr>
        <p:spPr>
          <a:xfrm>
            <a:off x="6826269" y="4713886"/>
            <a:ext cx="5103244" cy="738664"/>
          </a:xfrm>
          <a:prstGeom prst="rect">
            <a:avLst/>
          </a:prstGeom>
          <a:noFill/>
        </p:spPr>
        <p:txBody>
          <a:bodyPr wrap="square">
            <a:spAutoFit/>
          </a:bodyPr>
          <a:lstStyle/>
          <a:p>
            <a:pPr algn="ctr"/>
            <a:r>
              <a:rPr lang="en-US" sz="4200" b="0">
                <a:solidFill>
                  <a:schemeClr val="accent6"/>
                </a:solidFill>
                <a:latin typeface="Gamechanger" panose="020B0501020204020203" pitchFamily="34" charset="0"/>
              </a:rPr>
              <a:t>Fast and frivolous</a:t>
            </a:r>
            <a:endParaRPr lang="en-GB" sz="4200">
              <a:solidFill>
                <a:schemeClr val="accent6"/>
              </a:solidFill>
              <a:latin typeface="Arial" panose="020B0604020202020204" pitchFamily="34" charset="0"/>
            </a:endParaRPr>
          </a:p>
        </p:txBody>
      </p:sp>
      <p:sp>
        <p:nvSpPr>
          <p:cNvPr id="8" name="Slide Number Placeholder 3">
            <a:extLst>
              <a:ext uri="{FF2B5EF4-FFF2-40B4-BE49-F238E27FC236}">
                <a16:creationId xmlns:a16="http://schemas.microsoft.com/office/drawing/2014/main" id="{553933F3-3DBB-AC3F-23D9-A54EA864F80C}"/>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12</a:t>
            </a:fld>
            <a:endParaRPr lang="en-GB" b="1">
              <a:solidFill>
                <a:schemeClr val="bg2"/>
              </a:solidFill>
              <a:latin typeface="Bienvenue Semibold"/>
            </a:endParaRPr>
          </a:p>
        </p:txBody>
      </p:sp>
      <p:sp>
        <p:nvSpPr>
          <p:cNvPr id="14" name="TextBox 13">
            <a:extLst>
              <a:ext uri="{FF2B5EF4-FFF2-40B4-BE49-F238E27FC236}">
                <a16:creationId xmlns:a16="http://schemas.microsoft.com/office/drawing/2014/main" id="{0B1E62F1-C34A-6045-96CE-504006B89E9E}"/>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spTree>
    <p:extLst>
      <p:ext uri="{BB962C8B-B14F-4D97-AF65-F5344CB8AC3E}">
        <p14:creationId xmlns:p14="http://schemas.microsoft.com/office/powerpoint/2010/main" val="20249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6A932-0309-3D05-001E-7344FE35FC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713846" y="6436169"/>
            <a:ext cx="253317" cy="168878"/>
          </a:xfrm>
          <a:prstGeom prst="rect">
            <a:avLst/>
          </a:prstGeom>
        </p:spPr>
      </p:pic>
      <p:sp>
        <p:nvSpPr>
          <p:cNvPr id="26" name="Title 1">
            <a:extLst>
              <a:ext uri="{FF2B5EF4-FFF2-40B4-BE49-F238E27FC236}">
                <a16:creationId xmlns:a16="http://schemas.microsoft.com/office/drawing/2014/main" id="{576BAEF7-3DEF-8A0F-AD35-FE51218800D9}"/>
              </a:ext>
            </a:extLst>
          </p:cNvPr>
          <p:cNvSpPr txBox="1">
            <a:spLocks/>
          </p:cNvSpPr>
          <p:nvPr/>
        </p:nvSpPr>
        <p:spPr>
          <a:xfrm>
            <a:off x="480300" y="459642"/>
            <a:ext cx="5509953" cy="9191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b="0">
                <a:solidFill>
                  <a:schemeClr val="accent1"/>
                </a:solidFill>
                <a:latin typeface="Gamechanger" panose="020B0501020204020203" pitchFamily="34" charset="0"/>
              </a:rPr>
              <a:t>Assessing Hurricane Damage</a:t>
            </a:r>
            <a:br>
              <a:rPr lang="en-US" sz="2800" b="0">
                <a:solidFill>
                  <a:schemeClr val="accent1"/>
                </a:solidFill>
                <a:latin typeface="Gamechanger" panose="020B0501020204020203" pitchFamily="34" charset="0"/>
              </a:rPr>
            </a:br>
            <a:r>
              <a:rPr lang="en-US" sz="2800" b="0">
                <a:solidFill>
                  <a:schemeClr val="accent1"/>
                </a:solidFill>
                <a:latin typeface="Gamechanger" panose="020B0501020204020203" pitchFamily="34" charset="0"/>
              </a:rPr>
              <a:t>with Machine Learning</a:t>
            </a:r>
          </a:p>
        </p:txBody>
      </p:sp>
      <p:sp>
        <p:nvSpPr>
          <p:cNvPr id="5" name="TextBox 4">
            <a:extLst>
              <a:ext uri="{FF2B5EF4-FFF2-40B4-BE49-F238E27FC236}">
                <a16:creationId xmlns:a16="http://schemas.microsoft.com/office/drawing/2014/main" id="{C7E22BE7-5C91-E9AB-54AA-55CE49DE5D80}"/>
              </a:ext>
            </a:extLst>
          </p:cNvPr>
          <p:cNvSpPr txBox="1"/>
          <p:nvPr/>
        </p:nvSpPr>
        <p:spPr>
          <a:xfrm>
            <a:off x="2837585" y="1665670"/>
            <a:ext cx="2661181" cy="1089000"/>
          </a:xfrm>
          <a:prstGeom prst="rect">
            <a:avLst/>
          </a:prstGeom>
          <a:noFill/>
        </p:spPr>
        <p:txBody>
          <a:bodyPr wrap="square" lIns="0" tIns="0" rIns="0" bIns="0" rtlCol="0" anchor="ctr">
            <a:noAutofit/>
          </a:bodyPr>
          <a:lstStyle/>
          <a:p>
            <a:pPr lvl="0">
              <a:buClr>
                <a:schemeClr val="accent6"/>
              </a:buClr>
            </a:pPr>
            <a:r>
              <a:rPr lang="en-GB" sz="1600">
                <a:solidFill>
                  <a:schemeClr val="bg2"/>
                </a:solidFill>
                <a:effectLst/>
                <a:latin typeface="Bienvenue" panose="020B0503020202020204" pitchFamily="34" charset="0"/>
                <a:ea typeface="Calibri" panose="020F0502020204030204" pitchFamily="34" charset="0"/>
              </a:rPr>
              <a:t>Evaluated </a:t>
            </a:r>
            <a:r>
              <a:rPr lang="en-GB" sz="1600">
                <a:solidFill>
                  <a:schemeClr val="bg2"/>
                </a:solidFill>
                <a:effectLst/>
                <a:latin typeface="Bienvenue Semibold" panose="020B0703020202020204" pitchFamily="34" charset="0"/>
                <a:ea typeface="Calibri" panose="020F0502020204030204" pitchFamily="34" charset="0"/>
              </a:rPr>
              <a:t>structures</a:t>
            </a:r>
          </a:p>
          <a:p>
            <a:pPr lvl="0">
              <a:lnSpc>
                <a:spcPts val="4800"/>
              </a:lnSpc>
              <a:buClr>
                <a:schemeClr val="accent6"/>
              </a:buClr>
            </a:pPr>
            <a:r>
              <a:rPr lang="en-GB" sz="4500" b="1">
                <a:solidFill>
                  <a:schemeClr val="accent1"/>
                </a:solidFill>
                <a:effectLst/>
                <a:latin typeface="Gamechanger" panose="020B0501020204020203" pitchFamily="34" charset="0"/>
                <a:ea typeface="Calibri" panose="020F0502020204030204" pitchFamily="34" charset="0"/>
              </a:rPr>
              <a:t>146,039</a:t>
            </a:r>
            <a:endParaRPr lang="en-GB" sz="4500">
              <a:solidFill>
                <a:schemeClr val="accent1"/>
              </a:solidFill>
              <a:effectLst/>
              <a:latin typeface="Gamechanger" panose="020B0501020204020203" pitchFamily="34" charset="0"/>
              <a:ea typeface="Calibri" panose="020F0502020204030204" pitchFamily="34" charset="0"/>
            </a:endParaRPr>
          </a:p>
        </p:txBody>
      </p:sp>
      <p:sp>
        <p:nvSpPr>
          <p:cNvPr id="12" name="TextBox 11">
            <a:extLst>
              <a:ext uri="{FF2B5EF4-FFF2-40B4-BE49-F238E27FC236}">
                <a16:creationId xmlns:a16="http://schemas.microsoft.com/office/drawing/2014/main" id="{FA5D65F7-BAC6-B8B3-1732-50C14EBD3AF3}"/>
              </a:ext>
            </a:extLst>
          </p:cNvPr>
          <p:cNvSpPr txBox="1"/>
          <p:nvPr/>
        </p:nvSpPr>
        <p:spPr>
          <a:xfrm>
            <a:off x="2837585" y="3017258"/>
            <a:ext cx="2199323" cy="987818"/>
          </a:xfrm>
          <a:prstGeom prst="rect">
            <a:avLst/>
          </a:prstGeom>
          <a:noFill/>
        </p:spPr>
        <p:txBody>
          <a:bodyPr wrap="square" lIns="0" tIns="0" rIns="0" bIns="0" rtlCol="0" anchor="t">
            <a:noAutofit/>
          </a:bodyPr>
          <a:lstStyle/>
          <a:p>
            <a:pPr lvl="0">
              <a:buClr>
                <a:schemeClr val="accent6"/>
              </a:buClr>
            </a:pPr>
            <a:r>
              <a:rPr lang="en-US" sz="1600">
                <a:solidFill>
                  <a:schemeClr val="bg2"/>
                </a:solidFill>
                <a:effectLst/>
                <a:latin typeface="Bienvenue Semibold" panose="020B0703020202020204" pitchFamily="34" charset="0"/>
                <a:ea typeface="Calibri" panose="020F0502020204030204" pitchFamily="34" charset="0"/>
              </a:rPr>
              <a:t>Recommended for inspect</a:t>
            </a:r>
            <a:r>
              <a:rPr lang="en-GB" sz="1600">
                <a:solidFill>
                  <a:schemeClr val="bg2"/>
                </a:solidFill>
                <a:effectLst/>
                <a:latin typeface="Bienvenue Semibold" panose="020B0703020202020204" pitchFamily="34" charset="0"/>
                <a:ea typeface="Calibri" panose="020F0502020204030204" pitchFamily="34" charset="0"/>
              </a:rPr>
              <a:t>ion </a:t>
            </a:r>
            <a:r>
              <a:rPr lang="en-GB" sz="1600">
                <a:solidFill>
                  <a:schemeClr val="bg2"/>
                </a:solidFill>
                <a:effectLst/>
                <a:latin typeface="Bienvenue" panose="020B0503020202020204" pitchFamily="34" charset="0"/>
                <a:ea typeface="Calibri" panose="020F0502020204030204" pitchFamily="34" charset="0"/>
              </a:rPr>
              <a:t>structures</a:t>
            </a:r>
          </a:p>
          <a:p>
            <a:pPr lvl="0">
              <a:lnSpc>
                <a:spcPts val="4800"/>
              </a:lnSpc>
              <a:buClr>
                <a:schemeClr val="accent6"/>
              </a:buClr>
            </a:pPr>
            <a:r>
              <a:rPr lang="en-GB" sz="4500" b="1">
                <a:solidFill>
                  <a:schemeClr val="accent1"/>
                </a:solidFill>
                <a:effectLst/>
                <a:latin typeface="Gamechanger" panose="020B0501020204020203" pitchFamily="34" charset="0"/>
                <a:ea typeface="Calibri" panose="020F0502020204030204" pitchFamily="34" charset="0"/>
              </a:rPr>
              <a:t>30,640</a:t>
            </a:r>
            <a:endParaRPr lang="en-GB" sz="4500">
              <a:solidFill>
                <a:schemeClr val="accent1"/>
              </a:solidFill>
              <a:effectLst/>
              <a:latin typeface="Gamechanger" panose="020B0501020204020203" pitchFamily="34" charset="0"/>
              <a:ea typeface="Calibri" panose="020F0502020204030204" pitchFamily="34" charset="0"/>
            </a:endParaRPr>
          </a:p>
        </p:txBody>
      </p:sp>
      <p:sp>
        <p:nvSpPr>
          <p:cNvPr id="13" name="TextBox 12">
            <a:extLst>
              <a:ext uri="{FF2B5EF4-FFF2-40B4-BE49-F238E27FC236}">
                <a16:creationId xmlns:a16="http://schemas.microsoft.com/office/drawing/2014/main" id="{26EA6022-4253-883E-AB7D-47255428B7A0}"/>
              </a:ext>
            </a:extLst>
          </p:cNvPr>
          <p:cNvSpPr txBox="1"/>
          <p:nvPr/>
        </p:nvSpPr>
        <p:spPr>
          <a:xfrm>
            <a:off x="2837585" y="4267665"/>
            <a:ext cx="3360202" cy="987818"/>
          </a:xfrm>
          <a:prstGeom prst="rect">
            <a:avLst/>
          </a:prstGeom>
          <a:noFill/>
        </p:spPr>
        <p:txBody>
          <a:bodyPr wrap="square" lIns="0" tIns="0" rIns="0" bIns="0" rtlCol="0" anchor="ctr">
            <a:noAutofit/>
          </a:bodyPr>
          <a:lstStyle/>
          <a:p>
            <a:pPr lvl="0">
              <a:buClr>
                <a:schemeClr val="accent6"/>
              </a:buClr>
            </a:pPr>
            <a:r>
              <a:rPr lang="en-GB" sz="1600">
                <a:solidFill>
                  <a:schemeClr val="bg2"/>
                </a:solidFill>
                <a:effectLst/>
                <a:latin typeface="Bienvenue Semibold" panose="020B0703020202020204" pitchFamily="34" charset="0"/>
                <a:ea typeface="Calibri" panose="020F0502020204030204" pitchFamily="34" charset="0"/>
              </a:rPr>
              <a:t>Saved </a:t>
            </a:r>
            <a:r>
              <a:rPr lang="en-GB" sz="1600">
                <a:solidFill>
                  <a:schemeClr val="bg2"/>
                </a:solidFill>
                <a:effectLst/>
                <a:latin typeface="Bienvenue" panose="020B0503020202020204" pitchFamily="34" charset="0"/>
                <a:ea typeface="Calibri" panose="020F0502020204030204" pitchFamily="34" charset="0"/>
              </a:rPr>
              <a:t>approximately </a:t>
            </a:r>
          </a:p>
          <a:p>
            <a:pPr lvl="0">
              <a:lnSpc>
                <a:spcPts val="4800"/>
              </a:lnSpc>
              <a:buClr>
                <a:schemeClr val="accent6"/>
              </a:buClr>
            </a:pPr>
            <a:r>
              <a:rPr lang="en-GB" sz="4500" b="1">
                <a:solidFill>
                  <a:schemeClr val="accent1"/>
                </a:solidFill>
                <a:effectLst/>
                <a:latin typeface="Gamechanger" panose="020B0501020204020203" pitchFamily="34" charset="0"/>
                <a:ea typeface="Calibri" panose="020F0502020204030204" pitchFamily="34" charset="0"/>
              </a:rPr>
              <a:t>$10 million </a:t>
            </a:r>
            <a:endParaRPr lang="en-GB" sz="4500">
              <a:solidFill>
                <a:schemeClr val="accent1"/>
              </a:solidFill>
              <a:effectLst/>
              <a:latin typeface="Gamechanger" panose="020B0501020204020203" pitchFamily="34" charset="0"/>
              <a:ea typeface="Calibri" panose="020F0502020204030204" pitchFamily="34" charset="0"/>
            </a:endParaRPr>
          </a:p>
        </p:txBody>
      </p:sp>
      <p:pic>
        <p:nvPicPr>
          <p:cNvPr id="8" name="Graphic 7">
            <a:extLst>
              <a:ext uri="{FF2B5EF4-FFF2-40B4-BE49-F238E27FC236}">
                <a16:creationId xmlns:a16="http://schemas.microsoft.com/office/drawing/2014/main" id="{8BDA59B7-208F-F480-A643-4136C03786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3221" y="1821985"/>
            <a:ext cx="649849" cy="678489"/>
          </a:xfrm>
          <a:prstGeom prst="rect">
            <a:avLst/>
          </a:prstGeom>
        </p:spPr>
      </p:pic>
      <p:pic>
        <p:nvPicPr>
          <p:cNvPr id="14" name="Graphic 13">
            <a:extLst>
              <a:ext uri="{FF2B5EF4-FFF2-40B4-BE49-F238E27FC236}">
                <a16:creationId xmlns:a16="http://schemas.microsoft.com/office/drawing/2014/main" id="{DF23DA07-7184-C25C-ED04-AB92B8E214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1375" y="3105469"/>
            <a:ext cx="678489" cy="678489"/>
          </a:xfrm>
          <a:prstGeom prst="rect">
            <a:avLst/>
          </a:prstGeom>
        </p:spPr>
      </p:pic>
      <p:pic>
        <p:nvPicPr>
          <p:cNvPr id="16" name="Graphic 15">
            <a:extLst>
              <a:ext uri="{FF2B5EF4-FFF2-40B4-BE49-F238E27FC236}">
                <a16:creationId xmlns:a16="http://schemas.microsoft.com/office/drawing/2014/main" id="{AEC74B9E-571C-244B-F631-BE1DB20450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11375" y="4355876"/>
            <a:ext cx="678489" cy="678489"/>
          </a:xfrm>
          <a:prstGeom prst="rect">
            <a:avLst/>
          </a:prstGeom>
        </p:spPr>
      </p:pic>
      <p:pic>
        <p:nvPicPr>
          <p:cNvPr id="3" name="Graphic 2">
            <a:extLst>
              <a:ext uri="{FF2B5EF4-FFF2-40B4-BE49-F238E27FC236}">
                <a16:creationId xmlns:a16="http://schemas.microsoft.com/office/drawing/2014/main" id="{F6FB8FF9-C234-1941-8011-FCDA98BE2E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352" y="5597048"/>
            <a:ext cx="1429631" cy="504915"/>
          </a:xfrm>
          <a:prstGeom prst="rect">
            <a:avLst/>
          </a:prstGeom>
        </p:spPr>
      </p:pic>
      <p:pic>
        <p:nvPicPr>
          <p:cNvPr id="6" name="Picture 5">
            <a:extLst>
              <a:ext uri="{FF2B5EF4-FFF2-40B4-BE49-F238E27FC236}">
                <a16:creationId xmlns:a16="http://schemas.microsoft.com/office/drawing/2014/main" id="{167074EC-80B0-9864-DFAF-31CB665F401A}"/>
              </a:ext>
            </a:extLst>
          </p:cNvPr>
          <p:cNvPicPr>
            <a:picLocks noChangeAspect="1"/>
          </p:cNvPicPr>
          <p:nvPr/>
        </p:nvPicPr>
        <p:blipFill>
          <a:blip r:embed="rId13"/>
          <a:stretch>
            <a:fillRect/>
          </a:stretch>
        </p:blipFill>
        <p:spPr>
          <a:xfrm>
            <a:off x="11713458" y="6436168"/>
            <a:ext cx="247990" cy="169919"/>
          </a:xfrm>
          <a:prstGeom prst="rect">
            <a:avLst/>
          </a:prstGeom>
        </p:spPr>
      </p:pic>
      <p:sp>
        <p:nvSpPr>
          <p:cNvPr id="10" name="Slide Number Placeholder 3">
            <a:extLst>
              <a:ext uri="{FF2B5EF4-FFF2-40B4-BE49-F238E27FC236}">
                <a16:creationId xmlns:a16="http://schemas.microsoft.com/office/drawing/2014/main" id="{4160DDD1-32B5-2D96-FE26-41F311F495CE}"/>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13</a:t>
            </a:fld>
            <a:endParaRPr lang="en-GB" b="1">
              <a:solidFill>
                <a:schemeClr val="bg2"/>
              </a:solidFill>
              <a:latin typeface="Bienvenue Semibold"/>
            </a:endParaRPr>
          </a:p>
        </p:txBody>
      </p:sp>
      <p:sp>
        <p:nvSpPr>
          <p:cNvPr id="15" name="TextBox 14">
            <a:extLst>
              <a:ext uri="{FF2B5EF4-FFF2-40B4-BE49-F238E27FC236}">
                <a16:creationId xmlns:a16="http://schemas.microsoft.com/office/drawing/2014/main" id="{FD72CFF4-1274-74D9-9DD7-35E3C18BACA6}"/>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spTree>
    <p:extLst>
      <p:ext uri="{BB962C8B-B14F-4D97-AF65-F5344CB8AC3E}">
        <p14:creationId xmlns:p14="http://schemas.microsoft.com/office/powerpoint/2010/main" val="144398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B2A6D0-EDB3-3AD3-4DBB-7F7D2B9FA4F3}"/>
              </a:ext>
            </a:extLst>
          </p:cNvPr>
          <p:cNvSpPr txBox="1">
            <a:spLocks/>
          </p:cNvSpPr>
          <p:nvPr/>
        </p:nvSpPr>
        <p:spPr>
          <a:xfrm>
            <a:off x="480301" y="459642"/>
            <a:ext cx="6721434" cy="9191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b="0">
                <a:latin typeface="Gamechanger" panose="020B0501020204020203" pitchFamily="34" charset="0"/>
              </a:rPr>
              <a:t>How to apply outcome to your business?</a:t>
            </a:r>
            <a:br>
              <a:rPr lang="en-US" sz="2800" b="0">
                <a:latin typeface="Gamechanger" panose="020B0501020204020203" pitchFamily="34" charset="0"/>
              </a:rPr>
            </a:br>
            <a:r>
              <a:rPr lang="en-US" sz="2800" b="0">
                <a:latin typeface="Gamechanger" panose="020B0501020204020203" pitchFamily="34" charset="0"/>
              </a:rPr>
              <a:t>You can spend a lot of money on tech</a:t>
            </a:r>
            <a:br>
              <a:rPr lang="en-US" sz="2800" b="0">
                <a:latin typeface="Gamechanger" panose="020B0501020204020203" pitchFamily="34" charset="0"/>
              </a:rPr>
            </a:br>
            <a:r>
              <a:rPr lang="en-US" sz="2800" b="0">
                <a:latin typeface="Gamechanger" panose="020B0501020204020203" pitchFamily="34" charset="0"/>
              </a:rPr>
              <a:t>but is it going to solve your problem? </a:t>
            </a:r>
            <a:endParaRPr lang="en-GB" sz="2800" b="0">
              <a:latin typeface="Bienvenue" panose="020B0503020202020204" pitchFamily="34" charset="0"/>
            </a:endParaRPr>
          </a:p>
        </p:txBody>
      </p:sp>
      <p:sp>
        <p:nvSpPr>
          <p:cNvPr id="4" name="object 16">
            <a:extLst>
              <a:ext uri="{FF2B5EF4-FFF2-40B4-BE49-F238E27FC236}">
                <a16:creationId xmlns:a16="http://schemas.microsoft.com/office/drawing/2014/main" id="{690F64DF-2AEA-4896-78DC-B7F9C0FB063C}"/>
              </a:ext>
            </a:extLst>
          </p:cNvPr>
          <p:cNvSpPr txBox="1"/>
          <p:nvPr/>
        </p:nvSpPr>
        <p:spPr>
          <a:xfrm>
            <a:off x="479425" y="1935858"/>
            <a:ext cx="2737661" cy="1787028"/>
          </a:xfrm>
          <a:prstGeom prst="rect">
            <a:avLst/>
          </a:prstGeom>
        </p:spPr>
        <p:txBody>
          <a:bodyPr vert="horz" wrap="square" lIns="0" tIns="12065" rIns="0" bIns="0" rtlCol="0">
            <a:spAutoFit/>
          </a:bodyPr>
          <a:lstStyle/>
          <a:p>
            <a:pPr marL="12700">
              <a:lnSpc>
                <a:spcPct val="100000"/>
              </a:lnSpc>
              <a:spcBef>
                <a:spcPts val="95"/>
              </a:spcBef>
            </a:pPr>
            <a:r>
              <a:rPr lang="en-GB" sz="1600" b="1" spc="-10">
                <a:solidFill>
                  <a:schemeClr val="accent6"/>
                </a:solidFill>
                <a:latin typeface="Bienvenue Semibold"/>
                <a:cs typeface="Bienvenue Semibold"/>
              </a:rPr>
              <a:t>USA APPROACH</a:t>
            </a:r>
            <a:r>
              <a:rPr sz="1600" b="1" spc="-10">
                <a:solidFill>
                  <a:schemeClr val="accent6"/>
                </a:solidFill>
                <a:latin typeface="Bienvenue Semibold"/>
                <a:cs typeface="Bienvenue Semibold"/>
              </a:rPr>
              <a:t>,</a:t>
            </a:r>
            <a:r>
              <a:rPr sz="1600" b="1" spc="-15">
                <a:solidFill>
                  <a:schemeClr val="accent6"/>
                </a:solidFill>
                <a:latin typeface="Bienvenue Semibold"/>
                <a:cs typeface="Bienvenue Semibold"/>
              </a:rPr>
              <a:t> </a:t>
            </a:r>
            <a:endParaRPr lang="en-GB" sz="1600">
              <a:solidFill>
                <a:schemeClr val="accent6"/>
              </a:solidFill>
              <a:latin typeface="Bienvenue"/>
              <a:cs typeface="Bienvenue"/>
            </a:endParaRPr>
          </a:p>
          <a:p>
            <a:pPr marL="12700">
              <a:lnSpc>
                <a:spcPct val="100000"/>
              </a:lnSpc>
              <a:spcBef>
                <a:spcPts val="95"/>
              </a:spcBef>
            </a:pPr>
            <a:r>
              <a:rPr lang="en-GB" sz="1600">
                <a:solidFill>
                  <a:schemeClr val="accent6"/>
                </a:solidFill>
                <a:latin typeface="Bienvenue"/>
                <a:cs typeface="Bienvenue"/>
              </a:rPr>
              <a:t>Fisher Pen: “Can write in space, upside down, underwater”</a:t>
            </a:r>
          </a:p>
          <a:p>
            <a:pPr marL="12700">
              <a:lnSpc>
                <a:spcPct val="100000"/>
              </a:lnSpc>
              <a:spcBef>
                <a:spcPts val="95"/>
              </a:spcBef>
            </a:pPr>
            <a:endParaRPr lang="en-GB" sz="1600" b="1">
              <a:solidFill>
                <a:schemeClr val="accent6"/>
              </a:solidFill>
              <a:latin typeface="Bienvenue"/>
              <a:cs typeface="Bienvenue"/>
            </a:endParaRPr>
          </a:p>
          <a:p>
            <a:pPr marL="12700">
              <a:lnSpc>
                <a:spcPct val="100000"/>
              </a:lnSpc>
              <a:spcBef>
                <a:spcPts val="95"/>
              </a:spcBef>
            </a:pPr>
            <a:r>
              <a:rPr lang="en-GB" sz="1600" b="1">
                <a:solidFill>
                  <a:schemeClr val="accent6"/>
                </a:solidFill>
                <a:latin typeface="Bienvenue"/>
                <a:cs typeface="Bienvenue"/>
              </a:rPr>
              <a:t>Cost $1M in 1969</a:t>
            </a:r>
          </a:p>
          <a:p>
            <a:pPr marL="12700">
              <a:lnSpc>
                <a:spcPct val="100000"/>
              </a:lnSpc>
              <a:spcBef>
                <a:spcPts val="95"/>
              </a:spcBef>
            </a:pPr>
            <a:r>
              <a:rPr lang="en-GB" sz="1600" b="1">
                <a:solidFill>
                  <a:schemeClr val="accent6"/>
                </a:solidFill>
                <a:latin typeface="Bienvenue"/>
                <a:cs typeface="Bienvenue"/>
              </a:rPr>
              <a:t> ($13.8M today)</a:t>
            </a:r>
            <a:endParaRPr sz="1600" b="1">
              <a:solidFill>
                <a:schemeClr val="accent6"/>
              </a:solidFill>
              <a:latin typeface="Bienvenue"/>
              <a:cs typeface="Bienvenue"/>
            </a:endParaRPr>
          </a:p>
        </p:txBody>
      </p:sp>
    </p:spTree>
    <p:extLst>
      <p:ext uri="{BB962C8B-B14F-4D97-AF65-F5344CB8AC3E}">
        <p14:creationId xmlns:p14="http://schemas.microsoft.com/office/powerpoint/2010/main" val="365654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68802A-C44D-B473-38EE-379FEBB48653}"/>
              </a:ext>
            </a:extLst>
          </p:cNvPr>
          <p:cNvSpPr txBox="1">
            <a:spLocks/>
          </p:cNvSpPr>
          <p:nvPr/>
        </p:nvSpPr>
        <p:spPr>
          <a:xfrm>
            <a:off x="480301" y="459642"/>
            <a:ext cx="6721434" cy="9191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b="0">
                <a:latin typeface="Gamechanger" panose="020B0501020204020203" pitchFamily="34" charset="0"/>
              </a:rPr>
              <a:t>How to apply outcome to your business?</a:t>
            </a:r>
            <a:br>
              <a:rPr lang="en-US" sz="2800" b="0">
                <a:latin typeface="Gamechanger" panose="020B0501020204020203" pitchFamily="34" charset="0"/>
              </a:rPr>
            </a:br>
            <a:r>
              <a:rPr lang="en-US" sz="2800" b="0">
                <a:latin typeface="Gamechanger" panose="020B0501020204020203" pitchFamily="34" charset="0"/>
              </a:rPr>
              <a:t>You can spend a lot of money on tech</a:t>
            </a:r>
            <a:br>
              <a:rPr lang="en-US" sz="2800" b="0">
                <a:latin typeface="Gamechanger" panose="020B0501020204020203" pitchFamily="34" charset="0"/>
              </a:rPr>
            </a:br>
            <a:r>
              <a:rPr lang="en-US" sz="2800" b="0">
                <a:latin typeface="Gamechanger" panose="020B0501020204020203" pitchFamily="34" charset="0"/>
              </a:rPr>
              <a:t>but is it going to solve your problem? </a:t>
            </a:r>
            <a:endParaRPr lang="en-GB" sz="2800" b="0">
              <a:latin typeface="Bienvenue" panose="020B0503020202020204" pitchFamily="34" charset="0"/>
            </a:endParaRPr>
          </a:p>
        </p:txBody>
      </p:sp>
      <p:sp>
        <p:nvSpPr>
          <p:cNvPr id="9" name="object 16">
            <a:extLst>
              <a:ext uri="{FF2B5EF4-FFF2-40B4-BE49-F238E27FC236}">
                <a16:creationId xmlns:a16="http://schemas.microsoft.com/office/drawing/2014/main" id="{F3E2EA63-BE39-C9E7-227C-3C5B78EEF0C9}"/>
              </a:ext>
            </a:extLst>
          </p:cNvPr>
          <p:cNvSpPr txBox="1"/>
          <p:nvPr/>
        </p:nvSpPr>
        <p:spPr>
          <a:xfrm>
            <a:off x="479425" y="3259675"/>
            <a:ext cx="3274428" cy="1540806"/>
          </a:xfrm>
          <a:prstGeom prst="rect">
            <a:avLst/>
          </a:prstGeom>
        </p:spPr>
        <p:txBody>
          <a:bodyPr vert="horz" wrap="square" lIns="0" tIns="12065" rIns="0" bIns="0" rtlCol="0" anchor="t">
            <a:spAutoFit/>
          </a:bodyPr>
          <a:lstStyle/>
          <a:p>
            <a:pPr marL="12700">
              <a:spcBef>
                <a:spcPts val="95"/>
              </a:spcBef>
            </a:pPr>
            <a:r>
              <a:rPr lang="en-GB" sz="1600" b="1" spc="-10">
                <a:solidFill>
                  <a:schemeClr val="accent3"/>
                </a:solidFill>
                <a:latin typeface="Bienvenue Semibold"/>
                <a:cs typeface="Bienvenue Semibold"/>
              </a:rPr>
              <a:t>USSR APPROACH</a:t>
            </a:r>
            <a:r>
              <a:rPr sz="1600" b="1" spc="-10">
                <a:solidFill>
                  <a:schemeClr val="accent3"/>
                </a:solidFill>
                <a:latin typeface="Bienvenue Semibold"/>
                <a:cs typeface="Bienvenue Semibold"/>
              </a:rPr>
              <a:t>,</a:t>
            </a:r>
            <a:r>
              <a:rPr lang="en-US" sz="1600" b="1" spc="-15">
                <a:solidFill>
                  <a:schemeClr val="accent3"/>
                </a:solidFill>
                <a:latin typeface="Bienvenue Semibold"/>
                <a:cs typeface="Bienvenue Semibold"/>
              </a:rPr>
              <a:t> </a:t>
            </a:r>
            <a:endParaRPr lang="en-GB" sz="1600">
              <a:solidFill>
                <a:schemeClr val="accent3"/>
              </a:solidFill>
              <a:latin typeface="Bienvenue"/>
              <a:cs typeface="Bienvenue"/>
            </a:endParaRPr>
          </a:p>
          <a:p>
            <a:pPr marL="12700">
              <a:lnSpc>
                <a:spcPct val="100000"/>
              </a:lnSpc>
              <a:spcBef>
                <a:spcPts val="95"/>
              </a:spcBef>
            </a:pPr>
            <a:r>
              <a:rPr lang="en-GB" sz="1600">
                <a:solidFill>
                  <a:schemeClr val="accent3"/>
                </a:solidFill>
                <a:latin typeface="Bienvenue"/>
                <a:cs typeface="Bienvenue"/>
              </a:rPr>
              <a:t>Pencil: “Can write in space, upside down, underwater”</a:t>
            </a:r>
          </a:p>
          <a:p>
            <a:pPr marL="12700">
              <a:lnSpc>
                <a:spcPct val="100000"/>
              </a:lnSpc>
              <a:spcBef>
                <a:spcPts val="95"/>
              </a:spcBef>
            </a:pPr>
            <a:endParaRPr lang="en-GB" sz="1600" b="1">
              <a:solidFill>
                <a:schemeClr val="accent3"/>
              </a:solidFill>
              <a:latin typeface="Bienvenue"/>
              <a:cs typeface="Bienvenue"/>
            </a:endParaRPr>
          </a:p>
          <a:p>
            <a:pPr marL="12700">
              <a:spcBef>
                <a:spcPts val="95"/>
              </a:spcBef>
            </a:pPr>
            <a:r>
              <a:rPr lang="en-GB" sz="1600" b="1">
                <a:solidFill>
                  <a:schemeClr val="accent3"/>
                </a:solidFill>
                <a:latin typeface="Bienvenue"/>
                <a:cs typeface="Bienvenue"/>
              </a:rPr>
              <a:t>Cost in 1969  $0.00000004M</a:t>
            </a:r>
          </a:p>
          <a:p>
            <a:pPr marL="12700">
              <a:lnSpc>
                <a:spcPct val="100000"/>
              </a:lnSpc>
              <a:spcBef>
                <a:spcPts val="95"/>
              </a:spcBef>
            </a:pPr>
            <a:r>
              <a:rPr lang="en-GB" sz="1600" b="1">
                <a:solidFill>
                  <a:schemeClr val="accent3"/>
                </a:solidFill>
                <a:latin typeface="Bienvenue"/>
                <a:cs typeface="Bienvenue"/>
              </a:rPr>
              <a:t>($0.55 cent in today’s money)</a:t>
            </a:r>
            <a:endParaRPr sz="1600" b="1">
              <a:solidFill>
                <a:schemeClr val="accent3"/>
              </a:solidFill>
              <a:latin typeface="Bienvenue"/>
              <a:cs typeface="Bienvenue"/>
            </a:endParaRPr>
          </a:p>
        </p:txBody>
      </p:sp>
      <p:pic>
        <p:nvPicPr>
          <p:cNvPr id="11" name="Picture 10">
            <a:extLst>
              <a:ext uri="{FF2B5EF4-FFF2-40B4-BE49-F238E27FC236}">
                <a16:creationId xmlns:a16="http://schemas.microsoft.com/office/drawing/2014/main" id="{5D74D55F-6195-C8AC-371D-BB3C381F95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713846" y="6458538"/>
            <a:ext cx="253317" cy="168878"/>
          </a:xfrm>
          <a:prstGeom prst="rect">
            <a:avLst/>
          </a:prstGeom>
        </p:spPr>
      </p:pic>
      <p:sp>
        <p:nvSpPr>
          <p:cNvPr id="13" name="Slide Number Placeholder 3">
            <a:extLst>
              <a:ext uri="{FF2B5EF4-FFF2-40B4-BE49-F238E27FC236}">
                <a16:creationId xmlns:a16="http://schemas.microsoft.com/office/drawing/2014/main" id="{8C8B786B-E8AE-F22B-7209-6F4B8414288E}"/>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15</a:t>
            </a:fld>
            <a:endParaRPr lang="en-GB" b="1">
              <a:solidFill>
                <a:schemeClr val="bg2"/>
              </a:solidFill>
              <a:latin typeface="Bienvenue Semibold"/>
            </a:endParaRPr>
          </a:p>
        </p:txBody>
      </p:sp>
      <p:sp>
        <p:nvSpPr>
          <p:cNvPr id="14" name="TextBox 13">
            <a:extLst>
              <a:ext uri="{FF2B5EF4-FFF2-40B4-BE49-F238E27FC236}">
                <a16:creationId xmlns:a16="http://schemas.microsoft.com/office/drawing/2014/main" id="{DE80294D-70D2-EE8B-E50B-8264A147E78D}"/>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pic>
        <p:nvPicPr>
          <p:cNvPr id="15" name="Picture 14">
            <a:extLst>
              <a:ext uri="{FF2B5EF4-FFF2-40B4-BE49-F238E27FC236}">
                <a16:creationId xmlns:a16="http://schemas.microsoft.com/office/drawing/2014/main" id="{BCF0BEB0-69AB-330D-1014-C15834BBB616}"/>
              </a:ext>
            </a:extLst>
          </p:cNvPr>
          <p:cNvPicPr>
            <a:picLocks noChangeAspect="1"/>
          </p:cNvPicPr>
          <p:nvPr/>
        </p:nvPicPr>
        <p:blipFill>
          <a:blip r:embed="rId5"/>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224967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32FF31-2433-4D8C-BAC1-FD703E27C507}"/>
              </a:ext>
            </a:extLst>
          </p:cNvPr>
          <p:cNvSpPr>
            <a:spLocks noGrp="1"/>
          </p:cNvSpPr>
          <p:nvPr>
            <p:ph type="body" sz="quarter" idx="13"/>
          </p:nvPr>
        </p:nvSpPr>
        <p:spPr>
          <a:xfrm>
            <a:off x="549416" y="2417428"/>
            <a:ext cx="2971517" cy="560927"/>
          </a:xfrm>
        </p:spPr>
        <p:txBody>
          <a:bodyPr/>
          <a:lstStyle/>
          <a:p>
            <a:pPr algn="ctr"/>
            <a:r>
              <a:rPr lang="en-US" sz="1600">
                <a:solidFill>
                  <a:schemeClr val="accent1"/>
                </a:solidFill>
                <a:cs typeface="Arial" panose="020B0604020202020204" pitchFamily="34" charset="0"/>
              </a:rPr>
              <a:t>Commodity Workloads </a:t>
            </a:r>
            <a:endParaRPr lang="en-US" sz="1600">
              <a:solidFill>
                <a:schemeClr val="accent1"/>
              </a:solidFill>
            </a:endParaRPr>
          </a:p>
        </p:txBody>
      </p:sp>
      <p:sp>
        <p:nvSpPr>
          <p:cNvPr id="13" name="Text Placeholder 12">
            <a:extLst>
              <a:ext uri="{FF2B5EF4-FFF2-40B4-BE49-F238E27FC236}">
                <a16:creationId xmlns:a16="http://schemas.microsoft.com/office/drawing/2014/main" id="{31288C12-7B2A-4E27-83F6-FFB4A23ED5BF}"/>
              </a:ext>
            </a:extLst>
          </p:cNvPr>
          <p:cNvSpPr>
            <a:spLocks noGrp="1"/>
          </p:cNvSpPr>
          <p:nvPr>
            <p:ph type="body" sz="quarter" idx="21"/>
          </p:nvPr>
        </p:nvSpPr>
        <p:spPr>
          <a:xfrm>
            <a:off x="4476979" y="2430241"/>
            <a:ext cx="3238042" cy="560927"/>
          </a:xfrm>
        </p:spPr>
        <p:txBody>
          <a:bodyPr/>
          <a:lstStyle/>
          <a:p>
            <a:pPr algn="ctr">
              <a:defRPr/>
            </a:pPr>
            <a:r>
              <a:rPr lang="en-US" sz="1600">
                <a:solidFill>
                  <a:schemeClr val="accent1"/>
                </a:solidFill>
                <a:cs typeface="Arial" panose="020B0604020202020204" pitchFamily="34" charset="0"/>
              </a:rPr>
              <a:t>Turning AI disruption into Shareholder Value</a:t>
            </a:r>
          </a:p>
        </p:txBody>
      </p:sp>
      <p:sp>
        <p:nvSpPr>
          <p:cNvPr id="14" name="Text Placeholder 13">
            <a:extLst>
              <a:ext uri="{FF2B5EF4-FFF2-40B4-BE49-F238E27FC236}">
                <a16:creationId xmlns:a16="http://schemas.microsoft.com/office/drawing/2014/main" id="{B23D1715-3600-4774-BDFE-FE82BE40E598}"/>
              </a:ext>
            </a:extLst>
          </p:cNvPr>
          <p:cNvSpPr>
            <a:spLocks noGrp="1"/>
          </p:cNvSpPr>
          <p:nvPr>
            <p:ph type="body" sz="quarter" idx="22"/>
          </p:nvPr>
        </p:nvSpPr>
        <p:spPr>
          <a:xfrm>
            <a:off x="8665371" y="2430241"/>
            <a:ext cx="3047204" cy="560927"/>
          </a:xfrm>
        </p:spPr>
        <p:txBody>
          <a:bodyPr/>
          <a:lstStyle/>
          <a:p>
            <a:pPr algn="ctr">
              <a:defRPr/>
            </a:pPr>
            <a:r>
              <a:rPr lang="en-US" sz="1600">
                <a:solidFill>
                  <a:schemeClr val="accent1"/>
                </a:solidFill>
                <a:cs typeface="Arial" panose="020B0604020202020204" pitchFamily="34" charset="0"/>
              </a:rPr>
              <a:t>Focus AI on Value</a:t>
            </a:r>
          </a:p>
        </p:txBody>
      </p:sp>
      <p:sp>
        <p:nvSpPr>
          <p:cNvPr id="16" name="Text Placeholder 15">
            <a:extLst>
              <a:ext uri="{FF2B5EF4-FFF2-40B4-BE49-F238E27FC236}">
                <a16:creationId xmlns:a16="http://schemas.microsoft.com/office/drawing/2014/main" id="{A2150DF0-6C70-4F45-898A-BAF2E601A784}"/>
              </a:ext>
            </a:extLst>
          </p:cNvPr>
          <p:cNvSpPr>
            <a:spLocks noGrp="1"/>
          </p:cNvSpPr>
          <p:nvPr>
            <p:ph type="body" sz="quarter" idx="24"/>
          </p:nvPr>
        </p:nvSpPr>
        <p:spPr>
          <a:xfrm>
            <a:off x="642667" y="4752278"/>
            <a:ext cx="2785014" cy="560927"/>
          </a:xfrm>
        </p:spPr>
        <p:txBody>
          <a:bodyPr/>
          <a:lstStyle/>
          <a:p>
            <a:pPr algn="ctr">
              <a:defRPr/>
            </a:pPr>
            <a:r>
              <a:rPr lang="en-US" sz="1600">
                <a:solidFill>
                  <a:schemeClr val="accent1"/>
                </a:solidFill>
                <a:cs typeface="Arial" panose="020B0604020202020204" pitchFamily="34" charset="0"/>
              </a:rPr>
              <a:t>Workload Exits</a:t>
            </a:r>
            <a:endParaRPr lang="en-US" sz="1600">
              <a:solidFill>
                <a:schemeClr val="accent1"/>
              </a:solidFill>
            </a:endParaRPr>
          </a:p>
        </p:txBody>
      </p:sp>
      <p:sp>
        <p:nvSpPr>
          <p:cNvPr id="23" name="Text Placeholder 22">
            <a:extLst>
              <a:ext uri="{FF2B5EF4-FFF2-40B4-BE49-F238E27FC236}">
                <a16:creationId xmlns:a16="http://schemas.microsoft.com/office/drawing/2014/main" id="{878ABAA1-5A3C-4F42-A746-C94C32603A3B}"/>
              </a:ext>
            </a:extLst>
          </p:cNvPr>
          <p:cNvSpPr>
            <a:spLocks noGrp="1"/>
          </p:cNvSpPr>
          <p:nvPr>
            <p:ph type="body" sz="quarter" idx="32"/>
          </p:nvPr>
        </p:nvSpPr>
        <p:spPr>
          <a:xfrm>
            <a:off x="4484884" y="4734162"/>
            <a:ext cx="3238041" cy="560927"/>
          </a:xfrm>
        </p:spPr>
        <p:txBody>
          <a:bodyPr/>
          <a:lstStyle/>
          <a:p>
            <a:pPr algn="ctr">
              <a:defRPr/>
            </a:pPr>
            <a:r>
              <a:rPr lang="en-US" sz="1600">
                <a:solidFill>
                  <a:schemeClr val="accent1"/>
                </a:solidFill>
                <a:cs typeface="Segoe UI"/>
              </a:rPr>
              <a:t>Commercial strategy </a:t>
            </a:r>
          </a:p>
        </p:txBody>
      </p:sp>
      <p:cxnSp>
        <p:nvCxnSpPr>
          <p:cNvPr id="39" name="Straight Connector 38">
            <a:extLst>
              <a:ext uri="{FF2B5EF4-FFF2-40B4-BE49-F238E27FC236}">
                <a16:creationId xmlns:a16="http://schemas.microsoft.com/office/drawing/2014/main" id="{498A405A-5BB1-4160-AF5A-5A450A68D721}"/>
              </a:ext>
            </a:extLst>
          </p:cNvPr>
          <p:cNvCxnSpPr>
            <a:cxnSpLocks/>
          </p:cNvCxnSpPr>
          <p:nvPr/>
        </p:nvCxnSpPr>
        <p:spPr>
          <a:xfrm>
            <a:off x="479424" y="3429000"/>
            <a:ext cx="342755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ECB3FD-D416-47CA-965A-9BAD9C1C876F}"/>
              </a:ext>
            </a:extLst>
          </p:cNvPr>
          <p:cNvCxnSpPr>
            <a:cxnSpLocks/>
          </p:cNvCxnSpPr>
          <p:nvPr/>
        </p:nvCxnSpPr>
        <p:spPr>
          <a:xfrm>
            <a:off x="4376015" y="3429000"/>
            <a:ext cx="342755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AEF310AD-3B70-41CE-BE4C-880529B09D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4466" y="1421187"/>
            <a:ext cx="900000" cy="900000"/>
          </a:xfrm>
          <a:prstGeom prst="rect">
            <a:avLst/>
          </a:prstGeom>
        </p:spPr>
      </p:pic>
      <p:pic>
        <p:nvPicPr>
          <p:cNvPr id="11" name="Graphic 10">
            <a:extLst>
              <a:ext uri="{FF2B5EF4-FFF2-40B4-BE49-F238E27FC236}">
                <a16:creationId xmlns:a16="http://schemas.microsoft.com/office/drawing/2014/main" id="{92BE4CD1-8A66-4055-8B0B-4A5C30AC13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3867" y="3738253"/>
            <a:ext cx="780509" cy="892010"/>
          </a:xfrm>
          <a:prstGeom prst="rect">
            <a:avLst/>
          </a:prstGeom>
        </p:spPr>
      </p:pic>
      <p:pic>
        <p:nvPicPr>
          <p:cNvPr id="22" name="Graphic 21">
            <a:extLst>
              <a:ext uri="{FF2B5EF4-FFF2-40B4-BE49-F238E27FC236}">
                <a16:creationId xmlns:a16="http://schemas.microsoft.com/office/drawing/2014/main" id="{7340759C-F551-4573-94BA-69F424CE85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2585" y="3738253"/>
            <a:ext cx="900000" cy="892499"/>
          </a:xfrm>
          <a:prstGeom prst="rect">
            <a:avLst/>
          </a:prstGeom>
        </p:spPr>
      </p:pic>
      <p:cxnSp>
        <p:nvCxnSpPr>
          <p:cNvPr id="51" name="Straight Connector 50">
            <a:extLst>
              <a:ext uri="{FF2B5EF4-FFF2-40B4-BE49-F238E27FC236}">
                <a16:creationId xmlns:a16="http://schemas.microsoft.com/office/drawing/2014/main" id="{C1F90838-1539-495A-9C5F-D6B73321452E}"/>
              </a:ext>
            </a:extLst>
          </p:cNvPr>
          <p:cNvCxnSpPr>
            <a:cxnSpLocks/>
          </p:cNvCxnSpPr>
          <p:nvPr/>
        </p:nvCxnSpPr>
        <p:spPr>
          <a:xfrm>
            <a:off x="8128000" y="1395413"/>
            <a:ext cx="0" cy="40671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DC366F5-F84D-C4E4-426B-CD43ED6EAA61}"/>
              </a:ext>
            </a:extLst>
          </p:cNvPr>
          <p:cNvCxnSpPr>
            <a:cxnSpLocks/>
          </p:cNvCxnSpPr>
          <p:nvPr/>
        </p:nvCxnSpPr>
        <p:spPr>
          <a:xfrm>
            <a:off x="8335974" y="3429000"/>
            <a:ext cx="342755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22">
            <a:extLst>
              <a:ext uri="{FF2B5EF4-FFF2-40B4-BE49-F238E27FC236}">
                <a16:creationId xmlns:a16="http://schemas.microsoft.com/office/drawing/2014/main" id="{4CC7EB25-48A1-AD8E-F077-3B4CAE703A09}"/>
              </a:ext>
            </a:extLst>
          </p:cNvPr>
          <p:cNvSpPr txBox="1">
            <a:spLocks/>
          </p:cNvSpPr>
          <p:nvPr/>
        </p:nvSpPr>
        <p:spPr>
          <a:xfrm>
            <a:off x="8608218" y="4741767"/>
            <a:ext cx="3104357" cy="56092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Clr>
                <a:srgbClr val="192D38"/>
              </a:buClr>
              <a:buFont typeface="Wingdings" panose="05000000000000000000" pitchFamily="2" charset="2"/>
              <a:buNone/>
              <a:defRPr sz="2400" b="1" kern="1200">
                <a:solidFill>
                  <a:schemeClr val="accent3"/>
                </a:solidFill>
                <a:latin typeface="+mn-lt"/>
                <a:ea typeface="+mn-ea"/>
                <a:cs typeface="+mn-cs"/>
              </a:defRPr>
            </a:lvl1pPr>
            <a:lvl2pPr marL="0" indent="0" algn="l" defTabSz="914400" rtl="0" eaLnBrk="1" latinLnBrk="0" hangingPunct="1">
              <a:lnSpc>
                <a:spcPct val="100000"/>
              </a:lnSpc>
              <a:spcBef>
                <a:spcPts val="0"/>
              </a:spcBef>
              <a:buClr>
                <a:srgbClr val="192D38"/>
              </a:buClr>
              <a:buFont typeface="Wingdings" panose="05000000000000000000" pitchFamily="2" charset="2"/>
              <a:buNone/>
              <a:defRPr sz="1600" kern="1200">
                <a:solidFill>
                  <a:srgbClr val="C4DCE7"/>
                </a:solidFill>
                <a:latin typeface="+mn-lt"/>
                <a:ea typeface="+mn-ea"/>
                <a:cs typeface="+mn-cs"/>
              </a:defRPr>
            </a:lvl2pPr>
            <a:lvl3pPr marL="914400" indent="0" algn="l" defTabSz="914400" rtl="0" eaLnBrk="1" latinLnBrk="0" hangingPunct="1">
              <a:lnSpc>
                <a:spcPct val="100000"/>
              </a:lnSpc>
              <a:spcBef>
                <a:spcPts val="500"/>
              </a:spcBef>
              <a:buClr>
                <a:srgbClr val="192D38"/>
              </a:buClr>
              <a:buFont typeface="Wingdings" panose="05000000000000000000" pitchFamily="2" charset="2"/>
              <a:buNone/>
              <a:defRPr sz="1300" kern="1200">
                <a:solidFill>
                  <a:schemeClr val="bg1"/>
                </a:solidFill>
                <a:latin typeface="+mn-lt"/>
                <a:ea typeface="+mn-ea"/>
                <a:cs typeface="+mn-cs"/>
              </a:defRPr>
            </a:lvl3pPr>
            <a:lvl4pPr marL="1371600" indent="0" algn="l" defTabSz="914400" rtl="0" eaLnBrk="1" latinLnBrk="0" hangingPunct="1">
              <a:lnSpc>
                <a:spcPct val="100000"/>
              </a:lnSpc>
              <a:spcBef>
                <a:spcPts val="500"/>
              </a:spcBef>
              <a:buClr>
                <a:srgbClr val="192D38"/>
              </a:buClr>
              <a:buFont typeface="Wingdings" panose="05000000000000000000" pitchFamily="2" charset="2"/>
              <a:buNone/>
              <a:defRPr sz="1300" kern="1200">
                <a:solidFill>
                  <a:schemeClr val="bg1"/>
                </a:solidFill>
                <a:latin typeface="+mn-lt"/>
                <a:ea typeface="+mn-ea"/>
                <a:cs typeface="+mn-cs"/>
              </a:defRPr>
            </a:lvl4pPr>
            <a:lvl5pPr marL="1828800" indent="0" algn="l" defTabSz="914400" rtl="0" eaLnBrk="1" latinLnBrk="0" hangingPunct="1">
              <a:lnSpc>
                <a:spcPct val="100000"/>
              </a:lnSpc>
              <a:spcBef>
                <a:spcPts val="500"/>
              </a:spcBef>
              <a:buClr>
                <a:srgbClr val="192D38"/>
              </a:buClr>
              <a:buFont typeface="Wingdings" panose="05000000000000000000" pitchFamily="2" charset="2"/>
              <a:buNone/>
              <a:defRPr sz="13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solidFill>
                  <a:schemeClr val="accent1"/>
                </a:solidFill>
                <a:latin typeface="Bienvenue" panose="020B0503020202020204" pitchFamily="34" charset="0"/>
                <a:cs typeface="Segoe UI"/>
              </a:rPr>
              <a:t>Governance</a:t>
            </a:r>
          </a:p>
        </p:txBody>
      </p:sp>
      <p:sp>
        <p:nvSpPr>
          <p:cNvPr id="6" name="Text Placeholder 23">
            <a:extLst>
              <a:ext uri="{FF2B5EF4-FFF2-40B4-BE49-F238E27FC236}">
                <a16:creationId xmlns:a16="http://schemas.microsoft.com/office/drawing/2014/main" id="{96B3CDE5-9F6E-9BAC-D2D9-7C2F5096267B}"/>
              </a:ext>
            </a:extLst>
          </p:cNvPr>
          <p:cNvSpPr txBox="1">
            <a:spLocks/>
          </p:cNvSpPr>
          <p:nvPr/>
        </p:nvSpPr>
        <p:spPr>
          <a:xfrm>
            <a:off x="8456085" y="4957935"/>
            <a:ext cx="3472557" cy="139076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92D38"/>
              </a:buClr>
              <a:buFont typeface="Wingdings" panose="05000000000000000000" pitchFamily="2" charset="2"/>
              <a:buNone/>
              <a:defRPr sz="1600" b="0" kern="1200">
                <a:solidFill>
                  <a:schemeClr val="bg2"/>
                </a:solidFill>
                <a:latin typeface="+mn-lt"/>
                <a:ea typeface="+mn-ea"/>
                <a:cs typeface="+mn-cs"/>
              </a:defRPr>
            </a:lvl1pPr>
            <a:lvl2pPr marL="0" indent="0" algn="l" defTabSz="914400" rtl="0" eaLnBrk="1" latinLnBrk="0" hangingPunct="1">
              <a:lnSpc>
                <a:spcPct val="100000"/>
              </a:lnSpc>
              <a:spcBef>
                <a:spcPts val="0"/>
              </a:spcBef>
              <a:buClr>
                <a:srgbClr val="192D38"/>
              </a:buClr>
              <a:buFont typeface="Wingdings" panose="05000000000000000000" pitchFamily="2" charset="2"/>
              <a:buNone/>
              <a:defRPr sz="1600" kern="1200">
                <a:solidFill>
                  <a:srgbClr val="C4DCE7"/>
                </a:solidFill>
                <a:latin typeface="+mn-lt"/>
                <a:ea typeface="+mn-ea"/>
                <a:cs typeface="+mn-cs"/>
              </a:defRPr>
            </a:lvl2pPr>
            <a:lvl3pPr marL="914400" indent="0" algn="l" defTabSz="914400" rtl="0" eaLnBrk="1" latinLnBrk="0" hangingPunct="1">
              <a:lnSpc>
                <a:spcPct val="100000"/>
              </a:lnSpc>
              <a:spcBef>
                <a:spcPts val="500"/>
              </a:spcBef>
              <a:buClr>
                <a:srgbClr val="192D38"/>
              </a:buClr>
              <a:buFont typeface="Wingdings" panose="05000000000000000000" pitchFamily="2" charset="2"/>
              <a:buNone/>
              <a:defRPr sz="1300" kern="1200">
                <a:solidFill>
                  <a:schemeClr val="bg1"/>
                </a:solidFill>
                <a:latin typeface="+mn-lt"/>
                <a:ea typeface="+mn-ea"/>
                <a:cs typeface="+mn-cs"/>
              </a:defRPr>
            </a:lvl3pPr>
            <a:lvl4pPr marL="1371600" indent="0" algn="l" defTabSz="914400" rtl="0" eaLnBrk="1" latinLnBrk="0" hangingPunct="1">
              <a:lnSpc>
                <a:spcPct val="100000"/>
              </a:lnSpc>
              <a:spcBef>
                <a:spcPts val="500"/>
              </a:spcBef>
              <a:buClr>
                <a:srgbClr val="192D38"/>
              </a:buClr>
              <a:buFont typeface="Wingdings" panose="05000000000000000000" pitchFamily="2" charset="2"/>
              <a:buNone/>
              <a:defRPr sz="1300" kern="1200">
                <a:solidFill>
                  <a:schemeClr val="bg1"/>
                </a:solidFill>
                <a:latin typeface="+mn-lt"/>
                <a:ea typeface="+mn-ea"/>
                <a:cs typeface="+mn-cs"/>
              </a:defRPr>
            </a:lvl4pPr>
            <a:lvl5pPr marL="1828800" indent="0" algn="l" defTabSz="914400" rtl="0" eaLnBrk="1" latinLnBrk="0" hangingPunct="1">
              <a:lnSpc>
                <a:spcPct val="100000"/>
              </a:lnSpc>
              <a:spcBef>
                <a:spcPts val="500"/>
              </a:spcBef>
              <a:buClr>
                <a:srgbClr val="192D38"/>
              </a:buClr>
              <a:buFont typeface="Wingdings" panose="05000000000000000000" pitchFamily="2" charset="2"/>
              <a:buNone/>
              <a:defRPr sz="13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solidFill>
                <a:schemeClr val="tx1">
                  <a:lumMod val="25000"/>
                  <a:lumOff val="75000"/>
                </a:schemeClr>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448FEF04-907D-1728-9113-3AD2254D8C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79703" y="3731110"/>
            <a:ext cx="750000" cy="900000"/>
          </a:xfrm>
          <a:prstGeom prst="rect">
            <a:avLst/>
          </a:prstGeom>
        </p:spPr>
      </p:pic>
      <p:sp>
        <p:nvSpPr>
          <p:cNvPr id="8" name="Title 4">
            <a:extLst>
              <a:ext uri="{FF2B5EF4-FFF2-40B4-BE49-F238E27FC236}">
                <a16:creationId xmlns:a16="http://schemas.microsoft.com/office/drawing/2014/main" id="{1DCEA6BB-5F4D-B47C-8E52-99BDB8006858}"/>
              </a:ext>
            </a:extLst>
          </p:cNvPr>
          <p:cNvSpPr txBox="1">
            <a:spLocks/>
          </p:cNvSpPr>
          <p:nvPr/>
        </p:nvSpPr>
        <p:spPr>
          <a:xfrm>
            <a:off x="479424" y="476250"/>
            <a:ext cx="11233151" cy="9191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C4DCE7"/>
                </a:solidFill>
                <a:latin typeface="Bienvenue" panose="020B0503020202020204" pitchFamily="34" charset="0"/>
                <a:ea typeface="+mj-ea"/>
                <a:cs typeface="+mj-cs"/>
              </a:defRPr>
            </a:lvl1pPr>
          </a:lstStyle>
          <a:p>
            <a:r>
              <a:rPr lang="en-US" sz="2800" b="0">
                <a:latin typeface="Gamechanger" panose="020B0501020204020203" pitchFamily="34" charset="0"/>
              </a:rPr>
              <a:t>AI will impact our industry in many ways</a:t>
            </a:r>
            <a:endParaRPr lang="en-GB" sz="2800" b="0">
              <a:latin typeface="Gamechanger" panose="020B0501020204020203" pitchFamily="34" charset="0"/>
            </a:endParaRPr>
          </a:p>
        </p:txBody>
      </p:sp>
      <p:cxnSp>
        <p:nvCxnSpPr>
          <p:cNvPr id="10" name="Straight Connector 9">
            <a:extLst>
              <a:ext uri="{FF2B5EF4-FFF2-40B4-BE49-F238E27FC236}">
                <a16:creationId xmlns:a16="http://schemas.microsoft.com/office/drawing/2014/main" id="{9FF131BB-303A-C7CE-0DEB-1E2CAC4B1F06}"/>
              </a:ext>
            </a:extLst>
          </p:cNvPr>
          <p:cNvCxnSpPr>
            <a:cxnSpLocks/>
          </p:cNvCxnSpPr>
          <p:nvPr/>
        </p:nvCxnSpPr>
        <p:spPr>
          <a:xfrm>
            <a:off x="4064000" y="1395413"/>
            <a:ext cx="0" cy="40671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716544A2-A10E-4E1F-EE75-B4C911AA45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09999" y="1399749"/>
            <a:ext cx="900000" cy="900000"/>
          </a:xfrm>
          <a:prstGeom prst="rect">
            <a:avLst/>
          </a:prstGeom>
        </p:spPr>
      </p:pic>
      <p:pic>
        <p:nvPicPr>
          <p:cNvPr id="21" name="Graphic 20">
            <a:extLst>
              <a:ext uri="{FF2B5EF4-FFF2-40B4-BE49-F238E27FC236}">
                <a16:creationId xmlns:a16="http://schemas.microsoft.com/office/drawing/2014/main" id="{8BF556D7-9472-AF7C-5760-78AA94954D6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46000" y="1399749"/>
            <a:ext cx="900000" cy="900000"/>
          </a:xfrm>
          <a:prstGeom prst="rect">
            <a:avLst/>
          </a:prstGeom>
        </p:spPr>
      </p:pic>
      <p:pic>
        <p:nvPicPr>
          <p:cNvPr id="26" name="Picture 25">
            <a:extLst>
              <a:ext uri="{FF2B5EF4-FFF2-40B4-BE49-F238E27FC236}">
                <a16:creationId xmlns:a16="http://schemas.microsoft.com/office/drawing/2014/main" id="{CEB1C98C-664A-5C8D-875D-5A1BFC75FB24}"/>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11713846" y="6458538"/>
            <a:ext cx="253317" cy="168878"/>
          </a:xfrm>
          <a:prstGeom prst="rect">
            <a:avLst/>
          </a:prstGeom>
        </p:spPr>
      </p:pic>
      <p:pic>
        <p:nvPicPr>
          <p:cNvPr id="30" name="Picture 29">
            <a:extLst>
              <a:ext uri="{FF2B5EF4-FFF2-40B4-BE49-F238E27FC236}">
                <a16:creationId xmlns:a16="http://schemas.microsoft.com/office/drawing/2014/main" id="{FBC5DB16-F893-52BE-721B-E1B4175ED72F}"/>
              </a:ext>
            </a:extLst>
          </p:cNvPr>
          <p:cNvPicPr>
            <a:picLocks noChangeAspect="1"/>
          </p:cNvPicPr>
          <p:nvPr/>
        </p:nvPicPr>
        <p:blipFill>
          <a:blip r:embed="rId17"/>
          <a:stretch>
            <a:fillRect/>
          </a:stretch>
        </p:blipFill>
        <p:spPr>
          <a:xfrm>
            <a:off x="11713458" y="6458018"/>
            <a:ext cx="247990" cy="169919"/>
          </a:xfrm>
          <a:prstGeom prst="rect">
            <a:avLst/>
          </a:prstGeom>
        </p:spPr>
      </p:pic>
      <p:sp>
        <p:nvSpPr>
          <p:cNvPr id="12" name="Slide Number Placeholder 3">
            <a:extLst>
              <a:ext uri="{FF2B5EF4-FFF2-40B4-BE49-F238E27FC236}">
                <a16:creationId xmlns:a16="http://schemas.microsoft.com/office/drawing/2014/main" id="{7D6C5755-8779-4F58-E1FA-981C4471E039}"/>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16</a:t>
            </a:fld>
            <a:endParaRPr lang="en-GB" b="1">
              <a:solidFill>
                <a:schemeClr val="bg2"/>
              </a:solidFill>
              <a:latin typeface="Bienvenue Semibold"/>
            </a:endParaRPr>
          </a:p>
        </p:txBody>
      </p:sp>
      <p:sp>
        <p:nvSpPr>
          <p:cNvPr id="17" name="TextBox 16">
            <a:extLst>
              <a:ext uri="{FF2B5EF4-FFF2-40B4-BE49-F238E27FC236}">
                <a16:creationId xmlns:a16="http://schemas.microsoft.com/office/drawing/2014/main" id="{DFE8ADC4-8244-C29C-0BFF-9E003146414D}"/>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spTree>
    <p:extLst>
      <p:ext uri="{BB962C8B-B14F-4D97-AF65-F5344CB8AC3E}">
        <p14:creationId xmlns:p14="http://schemas.microsoft.com/office/powerpoint/2010/main" val="340692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3346"/>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DF6ACF2-A951-D7AB-5BF5-E6456FF8B1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3" imgH="473" progId="TCLayout.ActiveDocument.1">
                  <p:embed/>
                </p:oleObj>
              </mc:Choice>
              <mc:Fallback>
                <p:oleObj name="think-cell Slide" r:id="rId6" imgW="473" imgH="473" progId="TCLayout.ActiveDocument.1">
                  <p:embed/>
                  <p:pic>
                    <p:nvPicPr>
                      <p:cNvPr id="8" name="Object 7" hidden="1">
                        <a:extLst>
                          <a:ext uri="{FF2B5EF4-FFF2-40B4-BE49-F238E27FC236}">
                            <a16:creationId xmlns:a16="http://schemas.microsoft.com/office/drawing/2014/main" id="{BDF6ACF2-A951-D7AB-5BF5-E6456FF8B15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4" name="MAIN_COMP">
            <a:hlinkClick r:id="" action="ppaction://media"/>
            <a:extLst>
              <a:ext uri="{FF2B5EF4-FFF2-40B4-BE49-F238E27FC236}">
                <a16:creationId xmlns:a16="http://schemas.microsoft.com/office/drawing/2014/main" id="{A1215455-1258-DFCE-62FD-D3312288E41F}"/>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9071"/>
            <a:ext cx="12192000" cy="6858000"/>
          </a:xfrm>
          <a:prstGeom prst="rect">
            <a:avLst/>
          </a:prstGeom>
        </p:spPr>
      </p:pic>
      <p:sp>
        <p:nvSpPr>
          <p:cNvPr id="5" name="Title 1">
            <a:extLst>
              <a:ext uri="{FF2B5EF4-FFF2-40B4-BE49-F238E27FC236}">
                <a16:creationId xmlns:a16="http://schemas.microsoft.com/office/drawing/2014/main" id="{D1ED343D-7C5D-CB0F-2405-8D22F35F3D03}"/>
              </a:ext>
            </a:extLst>
          </p:cNvPr>
          <p:cNvSpPr txBox="1">
            <a:spLocks/>
          </p:cNvSpPr>
          <p:nvPr/>
        </p:nvSpPr>
        <p:spPr>
          <a:xfrm>
            <a:off x="480300" y="459643"/>
            <a:ext cx="5890554" cy="40857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b="0">
                <a:solidFill>
                  <a:schemeClr val="bg2"/>
                </a:solidFill>
                <a:latin typeface="Gamechanger" panose="020B0501020204020203" pitchFamily="34" charset="0"/>
              </a:rPr>
              <a:t>Why System approach is the answer?</a:t>
            </a:r>
          </a:p>
        </p:txBody>
      </p:sp>
      <p:pic>
        <p:nvPicPr>
          <p:cNvPr id="11" name="Picture 10">
            <a:extLst>
              <a:ext uri="{FF2B5EF4-FFF2-40B4-BE49-F238E27FC236}">
                <a16:creationId xmlns:a16="http://schemas.microsoft.com/office/drawing/2014/main" id="{7149C601-FD37-309A-AEA6-A770576B6FA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713846" y="6458538"/>
            <a:ext cx="253317" cy="168878"/>
          </a:xfrm>
          <a:prstGeom prst="rect">
            <a:avLst/>
          </a:prstGeom>
        </p:spPr>
      </p:pic>
      <p:sp>
        <p:nvSpPr>
          <p:cNvPr id="17" name="Slide Number Placeholder 3">
            <a:extLst>
              <a:ext uri="{FF2B5EF4-FFF2-40B4-BE49-F238E27FC236}">
                <a16:creationId xmlns:a16="http://schemas.microsoft.com/office/drawing/2014/main" id="{2C0CEDDC-C69E-740B-16AE-579F3C7702B5}"/>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17</a:t>
            </a:fld>
            <a:endParaRPr lang="en-GB" b="1">
              <a:solidFill>
                <a:schemeClr val="bg2"/>
              </a:solidFill>
              <a:latin typeface="Bienvenue Semibold"/>
            </a:endParaRPr>
          </a:p>
        </p:txBody>
      </p:sp>
      <p:sp>
        <p:nvSpPr>
          <p:cNvPr id="20" name="TextBox 19">
            <a:extLst>
              <a:ext uri="{FF2B5EF4-FFF2-40B4-BE49-F238E27FC236}">
                <a16:creationId xmlns:a16="http://schemas.microsoft.com/office/drawing/2014/main" id="{41FB0969-3F22-8708-818F-8D65E6521B3D}"/>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pic>
        <p:nvPicPr>
          <p:cNvPr id="21" name="Picture 20">
            <a:extLst>
              <a:ext uri="{FF2B5EF4-FFF2-40B4-BE49-F238E27FC236}">
                <a16:creationId xmlns:a16="http://schemas.microsoft.com/office/drawing/2014/main" id="{E3E95952-B5EF-03E6-3B40-1D0F769178EA}"/>
              </a:ext>
            </a:extLst>
          </p:cNvPr>
          <p:cNvPicPr>
            <a:picLocks noChangeAspect="1"/>
          </p:cNvPicPr>
          <p:nvPr/>
        </p:nvPicPr>
        <p:blipFill>
          <a:blip r:embed="rId10"/>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12400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B811C6-287C-AB9F-919D-39688BBD64EC}"/>
              </a:ext>
            </a:extLst>
          </p:cNvPr>
          <p:cNvSpPr>
            <a:spLocks noGrp="1"/>
          </p:cNvSpPr>
          <p:nvPr>
            <p:ph type="ftr" sz="quarter" idx="11"/>
          </p:nvPr>
        </p:nvSpPr>
        <p:spPr/>
        <p:txBody>
          <a:bodyPr/>
          <a:lstStyle/>
          <a:p>
            <a:r>
              <a:rPr lang="en-GB"/>
              <a:t>Private &amp; confidential</a:t>
            </a:r>
          </a:p>
        </p:txBody>
      </p:sp>
      <p:sp>
        <p:nvSpPr>
          <p:cNvPr id="50" name="bg object 17">
            <a:extLst>
              <a:ext uri="{FF2B5EF4-FFF2-40B4-BE49-F238E27FC236}">
                <a16:creationId xmlns:a16="http://schemas.microsoft.com/office/drawing/2014/main" id="{8B345E14-D393-4F51-B30A-8B582D3AFE4C}"/>
              </a:ext>
            </a:extLst>
          </p:cNvPr>
          <p:cNvSpPr/>
          <p:nvPr/>
        </p:nvSpPr>
        <p:spPr>
          <a:xfrm>
            <a:off x="-1" y="1246708"/>
            <a:ext cx="7243179" cy="5611292"/>
          </a:xfrm>
          <a:custGeom>
            <a:avLst/>
            <a:gdLst/>
            <a:ahLst/>
            <a:cxnLst/>
            <a:rect l="l" t="t" r="r" b="b"/>
            <a:pathLst>
              <a:path w="8564880" h="5214620">
                <a:moveTo>
                  <a:pt x="0" y="5214518"/>
                </a:moveTo>
                <a:lnTo>
                  <a:pt x="8564753" y="5214518"/>
                </a:lnTo>
                <a:lnTo>
                  <a:pt x="8564753" y="0"/>
                </a:lnTo>
                <a:lnTo>
                  <a:pt x="0" y="0"/>
                </a:lnTo>
                <a:lnTo>
                  <a:pt x="0" y="5214518"/>
                </a:lnTo>
                <a:close/>
              </a:path>
            </a:pathLst>
          </a:custGeom>
          <a:solidFill>
            <a:schemeClr val="accent6">
              <a:alpha val="14285"/>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1" name="bg object 18">
            <a:extLst>
              <a:ext uri="{FF2B5EF4-FFF2-40B4-BE49-F238E27FC236}">
                <a16:creationId xmlns:a16="http://schemas.microsoft.com/office/drawing/2014/main" id="{B4679F31-64A6-FD5F-1F61-0495A20FA4E9}"/>
              </a:ext>
            </a:extLst>
          </p:cNvPr>
          <p:cNvSpPr/>
          <p:nvPr/>
        </p:nvSpPr>
        <p:spPr>
          <a:xfrm>
            <a:off x="-1" y="1652168"/>
            <a:ext cx="6838049" cy="5205832"/>
          </a:xfrm>
          <a:custGeom>
            <a:avLst/>
            <a:gdLst/>
            <a:ahLst/>
            <a:cxnLst/>
            <a:rect l="l" t="t" r="r" b="b"/>
            <a:pathLst>
              <a:path w="8159750" h="4809490">
                <a:moveTo>
                  <a:pt x="0" y="4809058"/>
                </a:moveTo>
                <a:lnTo>
                  <a:pt x="8159280" y="4809058"/>
                </a:lnTo>
                <a:lnTo>
                  <a:pt x="8159280" y="0"/>
                </a:lnTo>
                <a:lnTo>
                  <a:pt x="0" y="0"/>
                </a:lnTo>
                <a:lnTo>
                  <a:pt x="0" y="4809058"/>
                </a:lnTo>
                <a:close/>
              </a:path>
            </a:pathLst>
          </a:custGeom>
          <a:solidFill>
            <a:schemeClr val="accent6">
              <a:alpha val="28572"/>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2" name="bg object 19">
            <a:extLst>
              <a:ext uri="{FF2B5EF4-FFF2-40B4-BE49-F238E27FC236}">
                <a16:creationId xmlns:a16="http://schemas.microsoft.com/office/drawing/2014/main" id="{CE0A373D-7D65-76EF-AC70-2995AF5A5924}"/>
              </a:ext>
            </a:extLst>
          </p:cNvPr>
          <p:cNvSpPr/>
          <p:nvPr/>
        </p:nvSpPr>
        <p:spPr>
          <a:xfrm>
            <a:off x="-1" y="2057641"/>
            <a:ext cx="6432283" cy="4800359"/>
          </a:xfrm>
          <a:custGeom>
            <a:avLst/>
            <a:gdLst/>
            <a:ahLst/>
            <a:cxnLst/>
            <a:rect l="l" t="t" r="r" b="b"/>
            <a:pathLst>
              <a:path w="7753984" h="4403725">
                <a:moveTo>
                  <a:pt x="0" y="4403585"/>
                </a:moveTo>
                <a:lnTo>
                  <a:pt x="7753807" y="4403585"/>
                </a:lnTo>
                <a:lnTo>
                  <a:pt x="7753807" y="0"/>
                </a:lnTo>
                <a:lnTo>
                  <a:pt x="0" y="0"/>
                </a:lnTo>
                <a:lnTo>
                  <a:pt x="0" y="4403585"/>
                </a:lnTo>
                <a:close/>
              </a:path>
            </a:pathLst>
          </a:custGeom>
          <a:solidFill>
            <a:schemeClr val="accent6">
              <a:alpha val="42857"/>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3" name="bg object 20">
            <a:extLst>
              <a:ext uri="{FF2B5EF4-FFF2-40B4-BE49-F238E27FC236}">
                <a16:creationId xmlns:a16="http://schemas.microsoft.com/office/drawing/2014/main" id="{9FF9C7FC-F710-57AA-8E3D-C6583C6BE241}"/>
              </a:ext>
            </a:extLst>
          </p:cNvPr>
          <p:cNvSpPr/>
          <p:nvPr/>
        </p:nvSpPr>
        <p:spPr>
          <a:xfrm>
            <a:off x="-2" y="2463114"/>
            <a:ext cx="6027156" cy="4394886"/>
          </a:xfrm>
          <a:custGeom>
            <a:avLst/>
            <a:gdLst/>
            <a:ahLst/>
            <a:cxnLst/>
            <a:rect l="l" t="t" r="r" b="b"/>
            <a:pathLst>
              <a:path w="7348855" h="3998595">
                <a:moveTo>
                  <a:pt x="0" y="3998112"/>
                </a:moveTo>
                <a:lnTo>
                  <a:pt x="7348346" y="3998112"/>
                </a:lnTo>
                <a:lnTo>
                  <a:pt x="7348346" y="0"/>
                </a:lnTo>
                <a:lnTo>
                  <a:pt x="0" y="0"/>
                </a:lnTo>
                <a:lnTo>
                  <a:pt x="0" y="3998112"/>
                </a:lnTo>
                <a:close/>
              </a:path>
            </a:pathLst>
          </a:custGeom>
          <a:solidFill>
            <a:schemeClr val="accent6">
              <a:alpha val="57141"/>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4" name="bg object 21">
            <a:extLst>
              <a:ext uri="{FF2B5EF4-FFF2-40B4-BE49-F238E27FC236}">
                <a16:creationId xmlns:a16="http://schemas.microsoft.com/office/drawing/2014/main" id="{A79FE614-48F3-33D7-B8F3-E35373358A1F}"/>
              </a:ext>
            </a:extLst>
          </p:cNvPr>
          <p:cNvSpPr/>
          <p:nvPr/>
        </p:nvSpPr>
        <p:spPr>
          <a:xfrm>
            <a:off x="-1" y="2868587"/>
            <a:ext cx="5621389" cy="3989413"/>
          </a:xfrm>
          <a:custGeom>
            <a:avLst/>
            <a:gdLst/>
            <a:ahLst/>
            <a:cxnLst/>
            <a:rect l="l" t="t" r="r" b="b"/>
            <a:pathLst>
              <a:path w="6943090" h="3592829">
                <a:moveTo>
                  <a:pt x="6942873" y="0"/>
                </a:moveTo>
                <a:lnTo>
                  <a:pt x="0" y="0"/>
                </a:lnTo>
                <a:lnTo>
                  <a:pt x="0" y="3592639"/>
                </a:lnTo>
                <a:lnTo>
                  <a:pt x="6942873" y="3592639"/>
                </a:lnTo>
                <a:lnTo>
                  <a:pt x="6942873" y="0"/>
                </a:lnTo>
                <a:close/>
              </a:path>
            </a:pathLst>
          </a:custGeom>
          <a:solidFill>
            <a:schemeClr val="accent6">
              <a:alpha val="71426"/>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5" name="object 9">
            <a:extLst>
              <a:ext uri="{FF2B5EF4-FFF2-40B4-BE49-F238E27FC236}">
                <a16:creationId xmlns:a16="http://schemas.microsoft.com/office/drawing/2014/main" id="{82EE4003-7935-C8E8-31B1-0D8A6DA300DF}"/>
              </a:ext>
            </a:extLst>
          </p:cNvPr>
          <p:cNvSpPr txBox="1">
            <a:spLocks/>
          </p:cNvSpPr>
          <p:nvPr/>
        </p:nvSpPr>
        <p:spPr>
          <a:xfrm>
            <a:off x="479742" y="3154965"/>
            <a:ext cx="5227954" cy="1209947"/>
          </a:xfrm>
          <a:prstGeom prst="rect">
            <a:avLst/>
          </a:prstGeom>
        </p:spPr>
        <p:txBody>
          <a:bodyPr vert="horz" wrap="square" lIns="0" tIns="106045" rIns="0" bIns="0" rtlCol="0">
            <a:spAutoFit/>
          </a:bodyPr>
          <a:lstStyle>
            <a:lvl1pPr>
              <a:defRPr>
                <a:latin typeface="+mj-lt"/>
                <a:ea typeface="+mj-ea"/>
                <a:cs typeface="+mj-cs"/>
              </a:defRPr>
            </a:lvl1pPr>
          </a:lstStyle>
          <a:p>
            <a:pPr marL="12700" marR="5080" lvl="0" indent="0" algn="l" defTabSz="914400" rtl="0" eaLnBrk="1" fontAlgn="auto" latinLnBrk="0" hangingPunct="1">
              <a:lnSpc>
                <a:spcPts val="4330"/>
              </a:lnSpc>
              <a:spcBef>
                <a:spcPts val="835"/>
              </a:spcBef>
              <a:spcAft>
                <a:spcPts val="0"/>
              </a:spcAft>
              <a:buClrTx/>
              <a:buSzTx/>
              <a:buFontTx/>
              <a:buNone/>
              <a:tabLst/>
              <a:defRPr/>
            </a:pPr>
            <a:r>
              <a:rPr kumimoji="0" lang="en-US" sz="4000" b="0" i="0" u="none" strike="noStrike" kern="1200" cap="none" spc="0" normalizeH="0" baseline="0" noProof="0">
                <a:ln>
                  <a:noFill/>
                </a:ln>
                <a:solidFill>
                  <a:srgbClr val="BEDAE5"/>
                </a:solidFill>
                <a:effectLst/>
                <a:uLnTx/>
                <a:uFillTx/>
                <a:latin typeface="Gamechanger" panose="020B0501020204020203" pitchFamily="34" charset="0"/>
                <a:ea typeface="+mj-ea"/>
                <a:cs typeface="Gamechanger Medium"/>
              </a:rPr>
              <a:t>3</a:t>
            </a:r>
            <a:r>
              <a:rPr kumimoji="0" lang="en-US" sz="4000" b="0" i="0" u="none" strike="noStrike" kern="1200" cap="none" spc="-140" normalizeH="0" baseline="0" noProof="0">
                <a:ln>
                  <a:noFill/>
                </a:ln>
                <a:solidFill>
                  <a:srgbClr val="BEDAE5"/>
                </a:solidFill>
                <a:effectLst/>
                <a:uLnTx/>
                <a:uFillTx/>
                <a:latin typeface="Gamechanger" panose="020B0501020204020203" pitchFamily="34" charset="0"/>
                <a:ea typeface="+mj-ea"/>
                <a:cs typeface="Gamechanger Medium"/>
              </a:rPr>
              <a:t> </a:t>
            </a:r>
            <a:r>
              <a:rPr kumimoji="0" lang="en-US" sz="4000" b="0" i="0" u="none" strike="noStrike" kern="1200" cap="none" spc="0" normalizeH="0" baseline="0" noProof="0">
                <a:ln>
                  <a:noFill/>
                </a:ln>
                <a:solidFill>
                  <a:srgbClr val="BEDAE5"/>
                </a:solidFill>
                <a:effectLst/>
                <a:uLnTx/>
                <a:uFillTx/>
                <a:latin typeface="Gamechanger" panose="020B0501020204020203" pitchFamily="34" charset="0"/>
                <a:ea typeface="+mj-ea"/>
                <a:cs typeface="Gamechanger Medium"/>
              </a:rPr>
              <a:t>things</a:t>
            </a:r>
            <a:r>
              <a:rPr kumimoji="0" lang="en-US" sz="4000" b="0" i="0" u="none" strike="noStrike" kern="1200" cap="none" spc="-130" normalizeH="0" baseline="0" noProof="0">
                <a:ln>
                  <a:noFill/>
                </a:ln>
                <a:solidFill>
                  <a:srgbClr val="BEDAE5"/>
                </a:solidFill>
                <a:effectLst/>
                <a:uLnTx/>
                <a:uFillTx/>
                <a:latin typeface="Gamechanger" panose="020B0501020204020203" pitchFamily="34" charset="0"/>
                <a:ea typeface="+mj-ea"/>
                <a:cs typeface="Gamechanger Medium"/>
              </a:rPr>
              <a:t> </a:t>
            </a:r>
            <a:r>
              <a:rPr kumimoji="0" lang="en-US" sz="4000" b="0" i="0" u="none" strike="noStrike" kern="1200" cap="none" spc="-85" normalizeH="0" baseline="0" noProof="0">
                <a:ln>
                  <a:noFill/>
                </a:ln>
                <a:solidFill>
                  <a:srgbClr val="BEDAE5"/>
                </a:solidFill>
                <a:effectLst/>
                <a:uLnTx/>
                <a:uFillTx/>
                <a:latin typeface="Gamechanger" panose="020B0501020204020203" pitchFamily="34" charset="0"/>
                <a:ea typeface="+mj-ea"/>
                <a:cs typeface="Gamechanger Medium"/>
              </a:rPr>
              <a:t>to </a:t>
            </a:r>
            <a:r>
              <a:rPr kumimoji="0" lang="en-US" sz="4000" b="0" i="0" u="none" strike="noStrike" kern="1200" cap="none" spc="-10" normalizeH="0" baseline="0" noProof="0">
                <a:ln>
                  <a:noFill/>
                </a:ln>
                <a:solidFill>
                  <a:srgbClr val="BEDAE5"/>
                </a:solidFill>
                <a:effectLst/>
                <a:uLnTx/>
                <a:uFillTx/>
                <a:latin typeface="Gamechanger" panose="020B0501020204020203" pitchFamily="34" charset="0"/>
                <a:ea typeface="+mj-ea"/>
                <a:cs typeface="Gamechanger Medium"/>
              </a:rPr>
              <a:t>remember for us all...</a:t>
            </a:r>
            <a:endParaRPr kumimoji="0" lang="en-US" sz="4000" b="0" i="0" u="none" strike="noStrike" kern="1200" cap="none" spc="0" normalizeH="0" baseline="0" noProof="0">
              <a:ln>
                <a:noFill/>
              </a:ln>
              <a:solidFill>
                <a:srgbClr val="BEDAE5"/>
              </a:solidFill>
              <a:effectLst/>
              <a:uLnTx/>
              <a:uFillTx/>
              <a:latin typeface="Gamechanger" panose="020B0501020204020203" pitchFamily="34" charset="0"/>
              <a:ea typeface="+mj-ea"/>
              <a:cs typeface="Gamechanger Medium"/>
            </a:endParaRPr>
          </a:p>
        </p:txBody>
      </p:sp>
      <p:sp>
        <p:nvSpPr>
          <p:cNvPr id="56" name="object 10">
            <a:extLst>
              <a:ext uri="{FF2B5EF4-FFF2-40B4-BE49-F238E27FC236}">
                <a16:creationId xmlns:a16="http://schemas.microsoft.com/office/drawing/2014/main" id="{71DD926C-43B4-90B7-EA63-438CBA2257C1}"/>
              </a:ext>
            </a:extLst>
          </p:cNvPr>
          <p:cNvSpPr txBox="1"/>
          <p:nvPr/>
        </p:nvSpPr>
        <p:spPr>
          <a:xfrm>
            <a:off x="479425" y="4541295"/>
            <a:ext cx="5076823" cy="843821"/>
          </a:xfrm>
          <a:prstGeom prst="rect">
            <a:avLst/>
          </a:prstGeom>
        </p:spPr>
        <p:txBody>
          <a:bodyPr vert="horz" wrap="square" lIns="0" tIns="12700" rIns="0" bIns="0" rtlCol="0" anchor="t">
            <a:spAutoFit/>
          </a:bodyPr>
          <a:lstStyle/>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tab pos="114935" algn="l"/>
              </a:tabLst>
              <a:defRPr/>
            </a:pP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Dream</a:t>
            </a:r>
            <a:r>
              <a:rPr kumimoji="0" lang="en-US" sz="1800" b="0" i="0" u="none" strike="noStrike" kern="1200" cap="none" spc="-20"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big</a:t>
            </a:r>
            <a:r>
              <a:rPr kumimoji="0" lang="en-US" sz="1800" b="0" i="0" u="none" strike="noStrike" kern="1200" cap="none" spc="-20"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and</a:t>
            </a:r>
            <a:r>
              <a:rPr kumimoji="0" lang="en-US" sz="1800" b="0" i="0" u="none" strike="noStrike" kern="1200" cap="none" spc="-20"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10" normalizeH="0" baseline="0" noProof="0">
                <a:ln>
                  <a:noFill/>
                </a:ln>
                <a:solidFill>
                  <a:srgbClr val="BEDAE5"/>
                </a:solidFill>
                <a:effectLst/>
                <a:uLnTx/>
                <a:uFillTx/>
                <a:latin typeface="Bienvenue" panose="020B0503020202020204" pitchFamily="34" charset="0"/>
                <a:ea typeface="+mn-ea"/>
                <a:cs typeface="Bienvenue Medium"/>
              </a:rPr>
              <a:t>resilient</a:t>
            </a:r>
            <a:endPar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endParaRPr>
          </a:p>
          <a:p>
            <a:pPr marL="2984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935" algn="l"/>
              </a:tabLst>
              <a:defRPr/>
            </a:pPr>
            <a:r>
              <a:rPr kumimoji="0" lang="en-US" sz="1800" b="0" i="0" u="none" strike="noStrike" kern="1200" cap="none" spc="-10" normalizeH="0" baseline="0" noProof="0">
                <a:ln>
                  <a:noFill/>
                </a:ln>
                <a:solidFill>
                  <a:srgbClr val="BEDAE5"/>
                </a:solidFill>
                <a:effectLst/>
                <a:uLnTx/>
                <a:uFillTx/>
                <a:latin typeface="Bienvenue" panose="020B0503020202020204" pitchFamily="34" charset="0"/>
                <a:ea typeface="+mn-ea"/>
                <a:cs typeface="Bienvenue Medium"/>
              </a:rPr>
              <a:t>Pursue</a:t>
            </a:r>
            <a:r>
              <a:rPr kumimoji="0" lang="en-US" sz="1800" b="0" i="0" u="none" strike="noStrike" kern="1200" cap="none" spc="-25"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value </a:t>
            </a:r>
            <a:r>
              <a:rPr kumimoji="0" lang="en-US" sz="1800" b="0" i="0" u="none" strike="noStrike" kern="1200" cap="none" spc="-10" normalizeH="0" baseline="0" noProof="0">
                <a:ln>
                  <a:noFill/>
                </a:ln>
                <a:solidFill>
                  <a:srgbClr val="BEDAE5"/>
                </a:solidFill>
                <a:effectLst/>
                <a:uLnTx/>
                <a:uFillTx/>
                <a:latin typeface="Bienvenue" panose="020B0503020202020204" pitchFamily="34" charset="0"/>
                <a:ea typeface="+mn-ea"/>
                <a:cs typeface="Bienvenue Medium"/>
              </a:rPr>
              <a:t>every</a:t>
            </a:r>
            <a:r>
              <a:rPr kumimoji="0" lang="en-US" sz="1800" b="0" i="0" u="none" strike="noStrike" kern="1200" cap="none" spc="-50"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20" normalizeH="0" baseline="0" noProof="0">
                <a:ln>
                  <a:noFill/>
                </a:ln>
                <a:solidFill>
                  <a:srgbClr val="BEDAE5"/>
                </a:solidFill>
                <a:effectLst/>
                <a:uLnTx/>
                <a:uFillTx/>
                <a:latin typeface="Bienvenue" panose="020B0503020202020204" pitchFamily="34" charset="0"/>
                <a:ea typeface="+mn-ea"/>
                <a:cs typeface="Bienvenue Medium"/>
              </a:rPr>
              <a:t>time</a:t>
            </a:r>
            <a:endPar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endParaRPr>
          </a:p>
          <a:p>
            <a:pPr marL="2984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935" algn="l"/>
              </a:tabLst>
              <a:defRPr/>
            </a:pP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Focus</a:t>
            </a:r>
            <a:r>
              <a:rPr kumimoji="0" lang="en-US" sz="1800" b="0" i="0" u="none" strike="noStrike" kern="1200" cap="none" spc="-30"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on</a:t>
            </a:r>
            <a:r>
              <a:rPr kumimoji="0" lang="en-US" sz="1800" b="0" i="0" u="none" strike="noStrike" kern="1200" cap="none" spc="-20"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scalable</a:t>
            </a:r>
            <a:r>
              <a:rPr kumimoji="0" lang="en-US" sz="1800" b="0" i="0" u="none" strike="noStrike" kern="1200" cap="none" spc="-25"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solutions</a:t>
            </a:r>
            <a:r>
              <a:rPr kumimoji="0" lang="en-US" sz="1800" b="0" i="0" u="none" strike="noStrike" kern="1200" cap="none" spc="-25"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rPr>
              <a:t>and</a:t>
            </a:r>
            <a:r>
              <a:rPr kumimoji="0" lang="en-US" sz="1800" b="0" i="0" u="none" strike="noStrike" kern="1200" cap="none" spc="-25" normalizeH="0" baseline="0" noProof="0">
                <a:ln>
                  <a:noFill/>
                </a:ln>
                <a:solidFill>
                  <a:srgbClr val="BEDAE5"/>
                </a:solidFill>
                <a:effectLst/>
                <a:uLnTx/>
                <a:uFillTx/>
                <a:latin typeface="Bienvenue" panose="020B0503020202020204" pitchFamily="34" charset="0"/>
                <a:ea typeface="+mn-ea"/>
                <a:cs typeface="Bienvenue Medium"/>
              </a:rPr>
              <a:t> </a:t>
            </a:r>
            <a:r>
              <a:rPr kumimoji="0" lang="en-US" sz="1800" b="0" i="0" u="none" strike="noStrike" kern="1200" cap="none" spc="-10" normalizeH="0" baseline="0" noProof="0">
                <a:ln>
                  <a:noFill/>
                </a:ln>
                <a:solidFill>
                  <a:srgbClr val="BEDAE5"/>
                </a:solidFill>
                <a:effectLst/>
                <a:uLnTx/>
                <a:uFillTx/>
                <a:latin typeface="Bienvenue" panose="020B0503020202020204" pitchFamily="34" charset="0"/>
                <a:ea typeface="+mn-ea"/>
                <a:cs typeface="Bienvenue Medium"/>
              </a:rPr>
              <a:t>services</a:t>
            </a:r>
            <a:endParaRPr kumimoji="0" lang="en-US" sz="1800" b="0" i="0" u="none" strike="noStrike" kern="1200" cap="none" spc="0" normalizeH="0" baseline="0" noProof="0">
              <a:ln>
                <a:noFill/>
              </a:ln>
              <a:solidFill>
                <a:srgbClr val="BEDAE5"/>
              </a:solidFill>
              <a:effectLst/>
              <a:uLnTx/>
              <a:uFillTx/>
              <a:latin typeface="Bienvenue" panose="020B0503020202020204" pitchFamily="34" charset="0"/>
              <a:ea typeface="+mn-ea"/>
              <a:cs typeface="Bienvenue Medium"/>
            </a:endParaRPr>
          </a:p>
        </p:txBody>
      </p:sp>
      <p:sp>
        <p:nvSpPr>
          <p:cNvPr id="3" name="object 90">
            <a:extLst>
              <a:ext uri="{FF2B5EF4-FFF2-40B4-BE49-F238E27FC236}">
                <a16:creationId xmlns:a16="http://schemas.microsoft.com/office/drawing/2014/main" id="{2AA993D7-15AE-DAD7-9A57-C68F96822B7D}"/>
              </a:ext>
            </a:extLst>
          </p:cNvPr>
          <p:cNvSpPr/>
          <p:nvPr/>
        </p:nvSpPr>
        <p:spPr>
          <a:xfrm>
            <a:off x="11158919" y="6247130"/>
            <a:ext cx="545465" cy="363855"/>
          </a:xfrm>
          <a:custGeom>
            <a:avLst/>
            <a:gdLst/>
            <a:ahLst/>
            <a:cxnLst/>
            <a:rect l="l" t="t" r="r" b="b"/>
            <a:pathLst>
              <a:path w="545465" h="363854">
                <a:moveTo>
                  <a:pt x="272707" y="272707"/>
                </a:moveTo>
                <a:lnTo>
                  <a:pt x="90906" y="272707"/>
                </a:lnTo>
                <a:lnTo>
                  <a:pt x="90906" y="363613"/>
                </a:lnTo>
                <a:lnTo>
                  <a:pt x="181813" y="363613"/>
                </a:lnTo>
                <a:lnTo>
                  <a:pt x="217194" y="356469"/>
                </a:lnTo>
                <a:lnTo>
                  <a:pt x="246086" y="336986"/>
                </a:lnTo>
                <a:lnTo>
                  <a:pt x="265564" y="308090"/>
                </a:lnTo>
                <a:lnTo>
                  <a:pt x="272707" y="272707"/>
                </a:lnTo>
                <a:close/>
              </a:path>
              <a:path w="545465" h="363854">
                <a:moveTo>
                  <a:pt x="363613" y="90906"/>
                </a:moveTo>
                <a:lnTo>
                  <a:pt x="272707" y="90906"/>
                </a:lnTo>
                <a:lnTo>
                  <a:pt x="272707" y="272707"/>
                </a:lnTo>
                <a:lnTo>
                  <a:pt x="279851" y="308090"/>
                </a:lnTo>
                <a:lnTo>
                  <a:pt x="299334" y="336986"/>
                </a:lnTo>
                <a:lnTo>
                  <a:pt x="328230" y="356469"/>
                </a:lnTo>
                <a:lnTo>
                  <a:pt x="363613" y="363613"/>
                </a:lnTo>
                <a:lnTo>
                  <a:pt x="363613" y="90906"/>
                </a:lnTo>
                <a:close/>
              </a:path>
              <a:path w="545465" h="363854">
                <a:moveTo>
                  <a:pt x="90906" y="90906"/>
                </a:moveTo>
                <a:lnTo>
                  <a:pt x="55523" y="98050"/>
                </a:lnTo>
                <a:lnTo>
                  <a:pt x="26627" y="117533"/>
                </a:lnTo>
                <a:lnTo>
                  <a:pt x="7144" y="146429"/>
                </a:lnTo>
                <a:lnTo>
                  <a:pt x="0" y="181813"/>
                </a:lnTo>
                <a:lnTo>
                  <a:pt x="0" y="272707"/>
                </a:lnTo>
                <a:lnTo>
                  <a:pt x="90906" y="272707"/>
                </a:lnTo>
                <a:lnTo>
                  <a:pt x="90906" y="90906"/>
                </a:lnTo>
                <a:close/>
              </a:path>
              <a:path w="545465" h="363854">
                <a:moveTo>
                  <a:pt x="272707" y="0"/>
                </a:moveTo>
                <a:lnTo>
                  <a:pt x="181813" y="0"/>
                </a:lnTo>
                <a:lnTo>
                  <a:pt x="146429" y="7144"/>
                </a:lnTo>
                <a:lnTo>
                  <a:pt x="117533" y="26627"/>
                </a:lnTo>
                <a:lnTo>
                  <a:pt x="98050" y="55523"/>
                </a:lnTo>
                <a:lnTo>
                  <a:pt x="90906" y="90906"/>
                </a:lnTo>
                <a:lnTo>
                  <a:pt x="272707" y="90906"/>
                </a:lnTo>
                <a:lnTo>
                  <a:pt x="272707" y="0"/>
                </a:lnTo>
                <a:close/>
              </a:path>
              <a:path w="545465" h="363854">
                <a:moveTo>
                  <a:pt x="545414" y="0"/>
                </a:moveTo>
                <a:lnTo>
                  <a:pt x="454507" y="0"/>
                </a:lnTo>
                <a:lnTo>
                  <a:pt x="419125" y="7144"/>
                </a:lnTo>
                <a:lnTo>
                  <a:pt x="390234" y="26627"/>
                </a:lnTo>
                <a:lnTo>
                  <a:pt x="370756" y="55523"/>
                </a:lnTo>
                <a:lnTo>
                  <a:pt x="363613" y="90906"/>
                </a:lnTo>
                <a:lnTo>
                  <a:pt x="545414" y="90906"/>
                </a:lnTo>
                <a:lnTo>
                  <a:pt x="54541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 name="Slide Number Placeholder 3">
            <a:extLst>
              <a:ext uri="{FF2B5EF4-FFF2-40B4-BE49-F238E27FC236}">
                <a16:creationId xmlns:a16="http://schemas.microsoft.com/office/drawing/2014/main" id="{BBC54AA5-9F7B-788B-9F9F-DC5EEA82C767}"/>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18</a:t>
            </a:fld>
            <a:endParaRPr lang="en-GB" b="1">
              <a:solidFill>
                <a:schemeClr val="bg2"/>
              </a:solidFill>
              <a:latin typeface="Bienvenue Semibold"/>
            </a:endParaRPr>
          </a:p>
        </p:txBody>
      </p:sp>
      <p:sp>
        <p:nvSpPr>
          <p:cNvPr id="8" name="TextBox 7">
            <a:extLst>
              <a:ext uri="{FF2B5EF4-FFF2-40B4-BE49-F238E27FC236}">
                <a16:creationId xmlns:a16="http://schemas.microsoft.com/office/drawing/2014/main" id="{5CF6B186-FF35-8EC2-B8CC-77D1FA1319E7}"/>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spTree>
    <p:extLst>
      <p:ext uri="{BB962C8B-B14F-4D97-AF65-F5344CB8AC3E}">
        <p14:creationId xmlns:p14="http://schemas.microsoft.com/office/powerpoint/2010/main" val="317005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4685-DF95-0CB3-1D03-E355B3E02341}"/>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ABD06CDC-0B43-3EC6-ED53-70C1FF09263B}"/>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0440FEB6-9A80-6409-601E-2122A8CA35E7}"/>
              </a:ext>
            </a:extLst>
          </p:cNvPr>
          <p:cNvSpPr>
            <a:spLocks noGrp="1"/>
          </p:cNvSpPr>
          <p:nvPr>
            <p:ph type="body" sz="quarter" idx="16"/>
          </p:nvPr>
        </p:nvSpPr>
        <p:spPr/>
        <p:txBody>
          <a:bodyPr/>
          <a:lstStyle/>
          <a:p>
            <a:endParaRPr lang="en-GB"/>
          </a:p>
        </p:txBody>
      </p:sp>
      <p:pic>
        <p:nvPicPr>
          <p:cNvPr id="6" name="Picture 5" descr="A purple and blue circle pattern&#10;&#10;Description automatically generated">
            <a:extLst>
              <a:ext uri="{FF2B5EF4-FFF2-40B4-BE49-F238E27FC236}">
                <a16:creationId xmlns:a16="http://schemas.microsoft.com/office/drawing/2014/main" id="{3F280D50-ABF4-C5F2-0156-E9FCC69C5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 y="0"/>
            <a:ext cx="12190614" cy="6858000"/>
          </a:xfrm>
          <a:prstGeom prst="rect">
            <a:avLst/>
          </a:prstGeom>
        </p:spPr>
      </p:pic>
      <p:sp>
        <p:nvSpPr>
          <p:cNvPr id="5" name="object 3">
            <a:extLst>
              <a:ext uri="{FF2B5EF4-FFF2-40B4-BE49-F238E27FC236}">
                <a16:creationId xmlns:a16="http://schemas.microsoft.com/office/drawing/2014/main" id="{5FF8C9FB-5567-513C-C915-0DA923895438}"/>
              </a:ext>
            </a:extLst>
          </p:cNvPr>
          <p:cNvSpPr txBox="1"/>
          <p:nvPr/>
        </p:nvSpPr>
        <p:spPr>
          <a:xfrm>
            <a:off x="2838449" y="2708544"/>
            <a:ext cx="6515100" cy="867545"/>
          </a:xfrm>
          <a:prstGeom prst="rect">
            <a:avLst/>
          </a:prstGeom>
        </p:spPr>
        <p:txBody>
          <a:bodyPr vert="horz" wrap="square" lIns="0" tIns="122555" rIns="0" bIns="0" rtlCol="0">
            <a:spAutoFit/>
          </a:bodyPr>
          <a:lstStyle/>
          <a:p>
            <a:pPr marL="12700" marR="5080" algn="ctr">
              <a:lnSpc>
                <a:spcPts val="5790"/>
              </a:lnSpc>
              <a:spcBef>
                <a:spcPts val="965"/>
              </a:spcBef>
            </a:pPr>
            <a:r>
              <a:rPr lang="en-US" sz="5500" spc="-10">
                <a:solidFill>
                  <a:schemeClr val="bg2"/>
                </a:solidFill>
                <a:latin typeface="Gamechanger Medium" panose="020B0601020204020203" pitchFamily="34" charset="0"/>
                <a:cs typeface="Gamechanger"/>
              </a:rPr>
              <a:t>Thank you</a:t>
            </a:r>
            <a:endParaRPr lang="en-US" sz="5500">
              <a:latin typeface="Gamechanger Medium" panose="020B0601020204020203" pitchFamily="34" charset="0"/>
              <a:cs typeface="Gamechanger"/>
            </a:endParaRPr>
          </a:p>
        </p:txBody>
      </p:sp>
      <p:pic>
        <p:nvPicPr>
          <p:cNvPr id="7" name="Picture 6">
            <a:extLst>
              <a:ext uri="{FF2B5EF4-FFF2-40B4-BE49-F238E27FC236}">
                <a16:creationId xmlns:a16="http://schemas.microsoft.com/office/drawing/2014/main" id="{E0B7D74C-E27F-DC4A-61A4-E5391B114D4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784" y="6033549"/>
            <a:ext cx="2574431" cy="348202"/>
          </a:xfrm>
          <a:prstGeom prst="rect">
            <a:avLst/>
          </a:prstGeom>
        </p:spPr>
      </p:pic>
    </p:spTree>
    <p:extLst>
      <p:ext uri="{BB962C8B-B14F-4D97-AF65-F5344CB8AC3E}">
        <p14:creationId xmlns:p14="http://schemas.microsoft.com/office/powerpoint/2010/main" val="20902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B811C6-287C-AB9F-919D-39688BBD64EC}"/>
              </a:ext>
            </a:extLst>
          </p:cNvPr>
          <p:cNvSpPr>
            <a:spLocks noGrp="1"/>
          </p:cNvSpPr>
          <p:nvPr>
            <p:ph type="ftr" sz="quarter" idx="11"/>
          </p:nvPr>
        </p:nvSpPr>
        <p:spPr/>
        <p:txBody>
          <a:bodyPr/>
          <a:lstStyle/>
          <a:p>
            <a:r>
              <a:rPr lang="en-GB"/>
              <a:t>Private &amp; confidential</a:t>
            </a:r>
          </a:p>
        </p:txBody>
      </p:sp>
      <p:sp>
        <p:nvSpPr>
          <p:cNvPr id="7" name="Slide Number Placeholder 3">
            <a:extLst>
              <a:ext uri="{FF2B5EF4-FFF2-40B4-BE49-F238E27FC236}">
                <a16:creationId xmlns:a16="http://schemas.microsoft.com/office/drawing/2014/main" id="{9C6FED9D-114A-BA42-BAAE-310C72EA3F15}"/>
              </a:ext>
            </a:extLst>
          </p:cNvPr>
          <p:cNvSpPr txBox="1">
            <a:spLocks/>
          </p:cNvSpPr>
          <p:nvPr/>
        </p:nvSpPr>
        <p:spPr>
          <a:xfrm>
            <a:off x="255317" y="6496686"/>
            <a:ext cx="224108" cy="228599"/>
          </a:xfrm>
          <a:prstGeom prst="rect">
            <a:avLst/>
          </a:prstGeom>
        </p:spPr>
        <p:txBody>
          <a:bodyPr vert="horz" lIns="0" tIns="0" rIns="0" bIns="0" rtlCol="0" anchor="t"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0" dirty="0" smtClean="0">
                <a:solidFill>
                  <a:srgbClr val="192D38"/>
                </a:solidFill>
                <a:latin typeface="Bienvenue Semibold"/>
              </a:rPr>
              <a:pPr>
                <a:defRPr/>
              </a:pPr>
              <a:t>2</a:t>
            </a:fld>
            <a:endParaRPr lang="en-GB" b="0">
              <a:solidFill>
                <a:srgbClr val="192D38"/>
              </a:solidFill>
              <a:latin typeface="Bienvenue Semibold"/>
            </a:endParaRPr>
          </a:p>
        </p:txBody>
      </p:sp>
      <p:sp>
        <p:nvSpPr>
          <p:cNvPr id="11" name="TextBox 10">
            <a:extLst>
              <a:ext uri="{FF2B5EF4-FFF2-40B4-BE49-F238E27FC236}">
                <a16:creationId xmlns:a16="http://schemas.microsoft.com/office/drawing/2014/main" id="{2F5957C7-1B39-75C7-111C-E766A156D3E7}"/>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a:solidFill>
                  <a:srgbClr val="192D38"/>
                </a:solidFill>
                <a:latin typeface="Bienvenue"/>
              </a:rPr>
              <a:t>AtkinsRéalis  </a:t>
            </a:r>
          </a:p>
        </p:txBody>
      </p:sp>
      <p:sp>
        <p:nvSpPr>
          <p:cNvPr id="50" name="bg object 17">
            <a:extLst>
              <a:ext uri="{FF2B5EF4-FFF2-40B4-BE49-F238E27FC236}">
                <a16:creationId xmlns:a16="http://schemas.microsoft.com/office/drawing/2014/main" id="{8B345E14-D393-4F51-B30A-8B582D3AFE4C}"/>
              </a:ext>
            </a:extLst>
          </p:cNvPr>
          <p:cNvSpPr/>
          <p:nvPr/>
        </p:nvSpPr>
        <p:spPr>
          <a:xfrm>
            <a:off x="-1" y="1246708"/>
            <a:ext cx="7243179" cy="5611292"/>
          </a:xfrm>
          <a:custGeom>
            <a:avLst/>
            <a:gdLst/>
            <a:ahLst/>
            <a:cxnLst/>
            <a:rect l="l" t="t" r="r" b="b"/>
            <a:pathLst>
              <a:path w="8564880" h="5214620">
                <a:moveTo>
                  <a:pt x="0" y="5214518"/>
                </a:moveTo>
                <a:lnTo>
                  <a:pt x="8564753" y="5214518"/>
                </a:lnTo>
                <a:lnTo>
                  <a:pt x="8564753" y="0"/>
                </a:lnTo>
                <a:lnTo>
                  <a:pt x="0" y="0"/>
                </a:lnTo>
                <a:lnTo>
                  <a:pt x="0" y="5214518"/>
                </a:lnTo>
                <a:close/>
              </a:path>
            </a:pathLst>
          </a:custGeom>
          <a:solidFill>
            <a:schemeClr val="accent5">
              <a:alpha val="14285"/>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1" name="bg object 18">
            <a:extLst>
              <a:ext uri="{FF2B5EF4-FFF2-40B4-BE49-F238E27FC236}">
                <a16:creationId xmlns:a16="http://schemas.microsoft.com/office/drawing/2014/main" id="{B4679F31-64A6-FD5F-1F61-0495A20FA4E9}"/>
              </a:ext>
            </a:extLst>
          </p:cNvPr>
          <p:cNvSpPr/>
          <p:nvPr/>
        </p:nvSpPr>
        <p:spPr>
          <a:xfrm>
            <a:off x="-1" y="1652168"/>
            <a:ext cx="6838049" cy="5205832"/>
          </a:xfrm>
          <a:custGeom>
            <a:avLst/>
            <a:gdLst/>
            <a:ahLst/>
            <a:cxnLst/>
            <a:rect l="l" t="t" r="r" b="b"/>
            <a:pathLst>
              <a:path w="8159750" h="4809490">
                <a:moveTo>
                  <a:pt x="0" y="4809058"/>
                </a:moveTo>
                <a:lnTo>
                  <a:pt x="8159280" y="4809058"/>
                </a:lnTo>
                <a:lnTo>
                  <a:pt x="8159280" y="0"/>
                </a:lnTo>
                <a:lnTo>
                  <a:pt x="0" y="0"/>
                </a:lnTo>
                <a:lnTo>
                  <a:pt x="0" y="4809058"/>
                </a:lnTo>
                <a:close/>
              </a:path>
            </a:pathLst>
          </a:custGeom>
          <a:solidFill>
            <a:schemeClr val="accent5">
              <a:alpha val="28572"/>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2" name="bg object 19">
            <a:extLst>
              <a:ext uri="{FF2B5EF4-FFF2-40B4-BE49-F238E27FC236}">
                <a16:creationId xmlns:a16="http://schemas.microsoft.com/office/drawing/2014/main" id="{CE0A373D-7D65-76EF-AC70-2995AF5A5924}"/>
              </a:ext>
            </a:extLst>
          </p:cNvPr>
          <p:cNvSpPr/>
          <p:nvPr/>
        </p:nvSpPr>
        <p:spPr>
          <a:xfrm>
            <a:off x="-1" y="2057641"/>
            <a:ext cx="6432283" cy="4800359"/>
          </a:xfrm>
          <a:custGeom>
            <a:avLst/>
            <a:gdLst/>
            <a:ahLst/>
            <a:cxnLst/>
            <a:rect l="l" t="t" r="r" b="b"/>
            <a:pathLst>
              <a:path w="7753984" h="4403725">
                <a:moveTo>
                  <a:pt x="0" y="4403585"/>
                </a:moveTo>
                <a:lnTo>
                  <a:pt x="7753807" y="4403585"/>
                </a:lnTo>
                <a:lnTo>
                  <a:pt x="7753807" y="0"/>
                </a:lnTo>
                <a:lnTo>
                  <a:pt x="0" y="0"/>
                </a:lnTo>
                <a:lnTo>
                  <a:pt x="0" y="4403585"/>
                </a:lnTo>
                <a:close/>
              </a:path>
            </a:pathLst>
          </a:custGeom>
          <a:solidFill>
            <a:schemeClr val="accent5">
              <a:alpha val="42857"/>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3" name="bg object 20">
            <a:extLst>
              <a:ext uri="{FF2B5EF4-FFF2-40B4-BE49-F238E27FC236}">
                <a16:creationId xmlns:a16="http://schemas.microsoft.com/office/drawing/2014/main" id="{9FF9C7FC-F710-57AA-8E3D-C6583C6BE241}"/>
              </a:ext>
            </a:extLst>
          </p:cNvPr>
          <p:cNvSpPr/>
          <p:nvPr/>
        </p:nvSpPr>
        <p:spPr>
          <a:xfrm>
            <a:off x="-2" y="2463114"/>
            <a:ext cx="6027156" cy="4394886"/>
          </a:xfrm>
          <a:custGeom>
            <a:avLst/>
            <a:gdLst/>
            <a:ahLst/>
            <a:cxnLst/>
            <a:rect l="l" t="t" r="r" b="b"/>
            <a:pathLst>
              <a:path w="7348855" h="3998595">
                <a:moveTo>
                  <a:pt x="0" y="3998112"/>
                </a:moveTo>
                <a:lnTo>
                  <a:pt x="7348346" y="3998112"/>
                </a:lnTo>
                <a:lnTo>
                  <a:pt x="7348346" y="0"/>
                </a:lnTo>
                <a:lnTo>
                  <a:pt x="0" y="0"/>
                </a:lnTo>
                <a:lnTo>
                  <a:pt x="0" y="3998112"/>
                </a:lnTo>
                <a:close/>
              </a:path>
            </a:pathLst>
          </a:custGeom>
          <a:solidFill>
            <a:schemeClr val="accent5">
              <a:alpha val="57141"/>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4" name="bg object 21">
            <a:extLst>
              <a:ext uri="{FF2B5EF4-FFF2-40B4-BE49-F238E27FC236}">
                <a16:creationId xmlns:a16="http://schemas.microsoft.com/office/drawing/2014/main" id="{A79FE614-48F3-33D7-B8F3-E35373358A1F}"/>
              </a:ext>
            </a:extLst>
          </p:cNvPr>
          <p:cNvSpPr/>
          <p:nvPr/>
        </p:nvSpPr>
        <p:spPr>
          <a:xfrm>
            <a:off x="-1" y="2868587"/>
            <a:ext cx="5621389" cy="3989413"/>
          </a:xfrm>
          <a:custGeom>
            <a:avLst/>
            <a:gdLst/>
            <a:ahLst/>
            <a:cxnLst/>
            <a:rect l="l" t="t" r="r" b="b"/>
            <a:pathLst>
              <a:path w="6943090" h="3592829">
                <a:moveTo>
                  <a:pt x="6942873" y="0"/>
                </a:moveTo>
                <a:lnTo>
                  <a:pt x="0" y="0"/>
                </a:lnTo>
                <a:lnTo>
                  <a:pt x="0" y="3592639"/>
                </a:lnTo>
                <a:lnTo>
                  <a:pt x="6942873" y="3592639"/>
                </a:lnTo>
                <a:lnTo>
                  <a:pt x="6942873" y="0"/>
                </a:lnTo>
                <a:close/>
              </a:path>
            </a:pathLst>
          </a:custGeom>
          <a:solidFill>
            <a:schemeClr val="accent5">
              <a:alpha val="71426"/>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2C38"/>
              </a:solidFill>
              <a:effectLst/>
              <a:uLnTx/>
              <a:uFillTx/>
              <a:latin typeface="Arial" panose="020B0604020202020204" pitchFamily="34" charset="0"/>
              <a:ea typeface="+mn-ea"/>
              <a:cs typeface="+mn-cs"/>
            </a:endParaRPr>
          </a:p>
        </p:txBody>
      </p:sp>
      <p:sp>
        <p:nvSpPr>
          <p:cNvPr id="55" name="object 9">
            <a:extLst>
              <a:ext uri="{FF2B5EF4-FFF2-40B4-BE49-F238E27FC236}">
                <a16:creationId xmlns:a16="http://schemas.microsoft.com/office/drawing/2014/main" id="{82EE4003-7935-C8E8-31B1-0D8A6DA300DF}"/>
              </a:ext>
            </a:extLst>
          </p:cNvPr>
          <p:cNvSpPr txBox="1">
            <a:spLocks/>
          </p:cNvSpPr>
          <p:nvPr/>
        </p:nvSpPr>
        <p:spPr>
          <a:xfrm>
            <a:off x="479742" y="3154965"/>
            <a:ext cx="5227954" cy="1209947"/>
          </a:xfrm>
          <a:prstGeom prst="rect">
            <a:avLst/>
          </a:prstGeom>
        </p:spPr>
        <p:txBody>
          <a:bodyPr vert="horz" wrap="square" lIns="0" tIns="106045" rIns="0" bIns="0" rtlCol="0">
            <a:spAutoFit/>
          </a:bodyPr>
          <a:lstStyle>
            <a:lvl1pPr>
              <a:defRPr>
                <a:latin typeface="+mj-lt"/>
                <a:ea typeface="+mj-ea"/>
                <a:cs typeface="+mj-cs"/>
              </a:defRPr>
            </a:lvl1pPr>
          </a:lstStyle>
          <a:p>
            <a:pPr marL="12700" marR="5080" lvl="0" indent="0" algn="l" defTabSz="914400" rtl="0" eaLnBrk="1" fontAlgn="auto" latinLnBrk="0" hangingPunct="1">
              <a:lnSpc>
                <a:spcPts val="4330"/>
              </a:lnSpc>
              <a:spcBef>
                <a:spcPts val="835"/>
              </a:spcBef>
              <a:spcAft>
                <a:spcPts val="0"/>
              </a:spcAft>
              <a:buClrTx/>
              <a:buSzTx/>
              <a:buFontTx/>
              <a:buNone/>
              <a:tabLst/>
              <a:defRPr/>
            </a:pPr>
            <a:r>
              <a:rPr kumimoji="0" lang="en-US" sz="4000" b="0" i="0" u="none" strike="noStrike" kern="1200" cap="none" spc="0" normalizeH="0" baseline="0" noProof="0">
                <a:ln>
                  <a:noFill/>
                </a:ln>
                <a:effectLst/>
                <a:uLnTx/>
                <a:uFillTx/>
                <a:latin typeface="Gamechanger" panose="020B0501020204020203" pitchFamily="34" charset="0"/>
                <a:ea typeface="+mj-ea"/>
                <a:cs typeface="Gamechanger Medium"/>
              </a:rPr>
              <a:t>3</a:t>
            </a:r>
            <a:r>
              <a:rPr kumimoji="0" lang="en-US" sz="4000" b="0" i="0" u="none" strike="noStrike" kern="1200" cap="none" spc="-140" normalizeH="0" baseline="0" noProof="0">
                <a:ln>
                  <a:noFill/>
                </a:ln>
                <a:effectLst/>
                <a:uLnTx/>
                <a:uFillTx/>
                <a:latin typeface="Gamechanger" panose="020B0501020204020203" pitchFamily="34" charset="0"/>
                <a:ea typeface="+mj-ea"/>
                <a:cs typeface="Gamechanger Medium"/>
              </a:rPr>
              <a:t> </a:t>
            </a:r>
            <a:r>
              <a:rPr kumimoji="0" lang="en-US" sz="4000" b="0" i="0" u="none" strike="noStrike" kern="1200" cap="none" spc="0" normalizeH="0" baseline="0" noProof="0">
                <a:ln>
                  <a:noFill/>
                </a:ln>
                <a:effectLst/>
                <a:uLnTx/>
                <a:uFillTx/>
                <a:latin typeface="Gamechanger" panose="020B0501020204020203" pitchFamily="34" charset="0"/>
                <a:ea typeface="+mj-ea"/>
                <a:cs typeface="Gamechanger Medium"/>
              </a:rPr>
              <a:t>things</a:t>
            </a:r>
            <a:r>
              <a:rPr kumimoji="0" lang="en-US" sz="4000" b="0" i="0" u="none" strike="noStrike" kern="1200" cap="none" spc="-130" normalizeH="0" baseline="0" noProof="0">
                <a:ln>
                  <a:noFill/>
                </a:ln>
                <a:effectLst/>
                <a:uLnTx/>
                <a:uFillTx/>
                <a:latin typeface="Gamechanger" panose="020B0501020204020203" pitchFamily="34" charset="0"/>
                <a:ea typeface="+mj-ea"/>
                <a:cs typeface="Gamechanger Medium"/>
              </a:rPr>
              <a:t> </a:t>
            </a:r>
            <a:r>
              <a:rPr kumimoji="0" lang="en-US" sz="4000" b="0" i="0" u="none" strike="noStrike" kern="1200" cap="none" spc="-85" normalizeH="0" baseline="0" noProof="0">
                <a:ln>
                  <a:noFill/>
                </a:ln>
                <a:effectLst/>
                <a:uLnTx/>
                <a:uFillTx/>
                <a:latin typeface="Gamechanger" panose="020B0501020204020203" pitchFamily="34" charset="0"/>
                <a:ea typeface="+mj-ea"/>
                <a:cs typeface="Gamechanger Medium"/>
              </a:rPr>
              <a:t>to takeaway</a:t>
            </a:r>
            <a:r>
              <a:rPr kumimoji="0" lang="en-US" sz="4000" b="0" i="0" u="none" strike="noStrike" kern="1200" cap="none" spc="-10" normalizeH="0" baseline="0" noProof="0">
                <a:ln>
                  <a:noFill/>
                </a:ln>
                <a:effectLst/>
                <a:uLnTx/>
                <a:uFillTx/>
                <a:latin typeface="Gamechanger" panose="020B0501020204020203" pitchFamily="34" charset="0"/>
                <a:ea typeface="+mj-ea"/>
                <a:cs typeface="Gamechanger Medium"/>
              </a:rPr>
              <a:t> </a:t>
            </a:r>
            <a:r>
              <a:rPr kumimoji="0" lang="en-US" sz="4000" b="0" i="0" u="none" strike="noStrike" kern="1200" cap="none" spc="0" normalizeH="0" baseline="0" noProof="0">
                <a:ln>
                  <a:noFill/>
                </a:ln>
                <a:effectLst/>
                <a:uLnTx/>
                <a:uFillTx/>
                <a:latin typeface="Gamechanger" panose="020B0501020204020203" pitchFamily="34" charset="0"/>
                <a:ea typeface="+mj-ea"/>
                <a:cs typeface="Gamechanger Medium"/>
              </a:rPr>
              <a:t>from this session</a:t>
            </a:r>
            <a:r>
              <a:rPr kumimoji="0" lang="en-US" sz="4000" b="0" i="0" u="none" strike="noStrike" kern="1200" cap="none" spc="-10" normalizeH="0" baseline="0" noProof="0">
                <a:ln>
                  <a:noFill/>
                </a:ln>
                <a:effectLst/>
                <a:uLnTx/>
                <a:uFillTx/>
                <a:latin typeface="Gamechanger" panose="020B0501020204020203" pitchFamily="34" charset="0"/>
                <a:ea typeface="+mj-ea"/>
                <a:cs typeface="Gamechanger Medium"/>
              </a:rPr>
              <a:t>...</a:t>
            </a:r>
            <a:endParaRPr kumimoji="0" lang="en-US" sz="4000" b="0" i="0" u="none" strike="noStrike" kern="1200" cap="none" spc="0" normalizeH="0" baseline="0" noProof="0">
              <a:ln>
                <a:noFill/>
              </a:ln>
              <a:effectLst/>
              <a:uLnTx/>
              <a:uFillTx/>
              <a:latin typeface="Gamechanger" panose="020B0501020204020203" pitchFamily="34" charset="0"/>
              <a:ea typeface="+mj-ea"/>
              <a:cs typeface="Gamechanger Medium"/>
            </a:endParaRPr>
          </a:p>
        </p:txBody>
      </p:sp>
      <p:sp>
        <p:nvSpPr>
          <p:cNvPr id="56" name="object 10">
            <a:extLst>
              <a:ext uri="{FF2B5EF4-FFF2-40B4-BE49-F238E27FC236}">
                <a16:creationId xmlns:a16="http://schemas.microsoft.com/office/drawing/2014/main" id="{71DD926C-43B4-90B7-EA63-438CBA2257C1}"/>
              </a:ext>
            </a:extLst>
          </p:cNvPr>
          <p:cNvSpPr txBox="1"/>
          <p:nvPr/>
        </p:nvSpPr>
        <p:spPr>
          <a:xfrm>
            <a:off x="479425" y="4541295"/>
            <a:ext cx="5076823" cy="843821"/>
          </a:xfrm>
          <a:prstGeom prst="rect">
            <a:avLst/>
          </a:prstGeom>
        </p:spPr>
        <p:txBody>
          <a:bodyPr vert="horz" wrap="square" lIns="0" tIns="12700" rIns="0" bIns="0" rtlCol="0" anchor="t">
            <a:spAutoFit/>
          </a:bodyPr>
          <a:lstStyle/>
          <a:p>
            <a:pPr marL="298450" marR="0" lvl="0" indent="-285750" algn="l" defTabSz="914400" rtl="0" eaLnBrk="1" fontAlgn="auto" latinLnBrk="0" hangingPunct="1">
              <a:lnSpc>
                <a:spcPct val="100000"/>
              </a:lnSpc>
              <a:spcBef>
                <a:spcPts val="100"/>
              </a:spcBef>
              <a:spcAft>
                <a:spcPts val="0"/>
              </a:spcAft>
              <a:buClrTx/>
              <a:buSzTx/>
              <a:buFont typeface="Wingdings" panose="05000000000000000000" pitchFamily="2" charset="2"/>
              <a:buChar char="§"/>
              <a:tabLst>
                <a:tab pos="114935" algn="l"/>
              </a:tabLst>
              <a:defRPr/>
            </a:pPr>
            <a:r>
              <a:rPr kumimoji="0" sz="1800" b="0" i="0" u="none" strike="noStrike" kern="1200" cap="none" spc="0" normalizeH="0" baseline="0" noProof="0">
                <a:ln>
                  <a:noFill/>
                </a:ln>
                <a:effectLst/>
                <a:uLnTx/>
                <a:uFillTx/>
                <a:latin typeface="Bienvenue"/>
                <a:ea typeface="+mn-ea"/>
                <a:cs typeface="Bienvenue Medium"/>
              </a:rPr>
              <a:t>Dream</a:t>
            </a:r>
            <a:r>
              <a:rPr kumimoji="0" sz="1800" b="0" i="0" u="none" strike="noStrike" kern="1200" cap="none" spc="-20" normalizeH="0" baseline="0" noProof="0">
                <a:ln>
                  <a:noFill/>
                </a:ln>
                <a:effectLst/>
                <a:uLnTx/>
                <a:uFillTx/>
                <a:latin typeface="Bienvenue"/>
                <a:ea typeface="+mn-ea"/>
                <a:cs typeface="Bienvenue Medium"/>
              </a:rPr>
              <a:t> </a:t>
            </a:r>
            <a:r>
              <a:rPr kumimoji="0" sz="1800" b="0" i="0" u="none" strike="noStrike" kern="1200" cap="none" spc="0" normalizeH="0" baseline="0" noProof="0">
                <a:ln>
                  <a:noFill/>
                </a:ln>
                <a:effectLst/>
                <a:uLnTx/>
                <a:uFillTx/>
                <a:latin typeface="Bienvenue"/>
                <a:ea typeface="+mn-ea"/>
                <a:cs typeface="Bienvenue Medium"/>
              </a:rPr>
              <a:t>big</a:t>
            </a:r>
            <a:r>
              <a:rPr kumimoji="0" sz="1800" b="0" i="0" u="none" strike="noStrike" kern="1200" cap="none" spc="-20" normalizeH="0" baseline="0" noProof="0">
                <a:ln>
                  <a:noFill/>
                </a:ln>
                <a:effectLst/>
                <a:uLnTx/>
                <a:uFillTx/>
                <a:latin typeface="Bienvenue"/>
                <a:ea typeface="+mn-ea"/>
                <a:cs typeface="Bienvenue Medium"/>
              </a:rPr>
              <a:t> </a:t>
            </a:r>
            <a:r>
              <a:rPr kumimoji="0" sz="1800" b="0" i="0" u="none" strike="noStrike" kern="1200" cap="none" spc="0" normalizeH="0" baseline="0" noProof="0">
                <a:ln>
                  <a:noFill/>
                </a:ln>
                <a:effectLst/>
                <a:uLnTx/>
                <a:uFillTx/>
                <a:latin typeface="Bienvenue"/>
                <a:ea typeface="+mn-ea"/>
                <a:cs typeface="Bienvenue Medium"/>
              </a:rPr>
              <a:t>and</a:t>
            </a:r>
            <a:r>
              <a:rPr kumimoji="0" lang="en-US" sz="1800" b="0" i="0" u="none" strike="noStrike" kern="1200" cap="none" spc="-20" normalizeH="0" baseline="0" noProof="0">
                <a:ln>
                  <a:noFill/>
                </a:ln>
                <a:effectLst/>
                <a:uLnTx/>
                <a:uFillTx/>
                <a:latin typeface="Bienvenue"/>
                <a:ea typeface="+mn-ea"/>
                <a:cs typeface="Bienvenue Medium"/>
              </a:rPr>
              <a:t> be </a:t>
            </a:r>
            <a:r>
              <a:rPr kumimoji="0" lang="en-US" sz="1800" b="0" i="0" u="none" strike="noStrike" kern="1200" cap="none" spc="-10" normalizeH="0" baseline="0" noProof="0">
                <a:ln>
                  <a:noFill/>
                </a:ln>
                <a:effectLst/>
                <a:uLnTx/>
                <a:uFillTx/>
                <a:latin typeface="Bienvenue"/>
                <a:ea typeface="+mn-ea"/>
                <a:cs typeface="Bienvenue Medium"/>
              </a:rPr>
              <a:t>resilient</a:t>
            </a:r>
            <a:endParaRPr kumimoji="0" sz="1800" b="0" i="0" u="none" strike="noStrike" kern="1200" cap="none" spc="0" normalizeH="0" baseline="0" noProof="0">
              <a:ln>
                <a:noFill/>
              </a:ln>
              <a:effectLst/>
              <a:uLnTx/>
              <a:uFillTx/>
              <a:latin typeface="Bienvenue" panose="020B0503020202020204" pitchFamily="34" charset="0"/>
              <a:ea typeface="+mn-ea"/>
              <a:cs typeface="Bienvenue Medium"/>
            </a:endParaRPr>
          </a:p>
          <a:p>
            <a:pPr marL="2984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114935" algn="l"/>
              </a:tabLst>
              <a:defRPr/>
            </a:pPr>
            <a:r>
              <a:rPr kumimoji="0" sz="1800" b="0" i="0" u="none" strike="noStrike" kern="1200" cap="none" spc="-10" normalizeH="0" baseline="0" noProof="0">
                <a:ln>
                  <a:noFill/>
                </a:ln>
                <a:effectLst/>
                <a:uLnTx/>
                <a:uFillTx/>
                <a:latin typeface="Bienvenue" panose="020B0503020202020204" pitchFamily="34" charset="0"/>
                <a:ea typeface="+mn-ea"/>
                <a:cs typeface="Bienvenue Medium"/>
              </a:rPr>
              <a:t>Pursue</a:t>
            </a:r>
            <a:r>
              <a:rPr kumimoji="0" sz="1800" b="0" i="0" u="none" strike="noStrike" kern="1200" cap="none" spc="-25" normalizeH="0" baseline="0" noProof="0">
                <a:ln>
                  <a:noFill/>
                </a:ln>
                <a:effectLst/>
                <a:uLnTx/>
                <a:uFillTx/>
                <a:latin typeface="Bienvenue" panose="020B0503020202020204" pitchFamily="34" charset="0"/>
                <a:ea typeface="+mn-ea"/>
                <a:cs typeface="Bienvenue Medium"/>
              </a:rPr>
              <a:t> </a:t>
            </a:r>
            <a:r>
              <a:rPr kumimoji="0" sz="1800" b="0" i="0" u="none" strike="noStrike" kern="1200" cap="none" spc="0" normalizeH="0" baseline="0" noProof="0">
                <a:ln>
                  <a:noFill/>
                </a:ln>
                <a:effectLst/>
                <a:uLnTx/>
                <a:uFillTx/>
                <a:latin typeface="Bienvenue" panose="020B0503020202020204" pitchFamily="34" charset="0"/>
                <a:ea typeface="+mn-ea"/>
                <a:cs typeface="Bienvenue Medium"/>
              </a:rPr>
              <a:t>value </a:t>
            </a:r>
            <a:r>
              <a:rPr kumimoji="0" sz="1800" b="0" i="0" u="none" strike="noStrike" kern="1200" cap="none" spc="-10" normalizeH="0" baseline="0" noProof="0">
                <a:ln>
                  <a:noFill/>
                </a:ln>
                <a:effectLst/>
                <a:uLnTx/>
                <a:uFillTx/>
                <a:latin typeface="Bienvenue" panose="020B0503020202020204" pitchFamily="34" charset="0"/>
                <a:ea typeface="+mn-ea"/>
                <a:cs typeface="Bienvenue Medium"/>
              </a:rPr>
              <a:t>every</a:t>
            </a:r>
            <a:r>
              <a:rPr kumimoji="0" sz="1800" b="0" i="0" u="none" strike="noStrike" kern="1200" cap="none" spc="-50" normalizeH="0" baseline="0" noProof="0">
                <a:ln>
                  <a:noFill/>
                </a:ln>
                <a:effectLst/>
                <a:uLnTx/>
                <a:uFillTx/>
                <a:latin typeface="Bienvenue" panose="020B0503020202020204" pitchFamily="34" charset="0"/>
                <a:ea typeface="+mn-ea"/>
                <a:cs typeface="Bienvenue Medium"/>
              </a:rPr>
              <a:t> </a:t>
            </a:r>
            <a:r>
              <a:rPr kumimoji="0" sz="1800" b="0" i="0" u="none" strike="noStrike" kern="1200" cap="none" spc="-20" normalizeH="0" baseline="0" noProof="0">
                <a:ln>
                  <a:noFill/>
                </a:ln>
                <a:effectLst/>
                <a:uLnTx/>
                <a:uFillTx/>
                <a:latin typeface="Bienvenue" panose="020B0503020202020204" pitchFamily="34" charset="0"/>
                <a:ea typeface="+mn-ea"/>
                <a:cs typeface="Bienvenue Medium"/>
              </a:rPr>
              <a:t>time</a:t>
            </a:r>
            <a:endParaRPr kumimoji="0" sz="1800" b="0" i="0" u="none" strike="noStrike" kern="1200" cap="none" spc="0" normalizeH="0" baseline="0" noProof="0">
              <a:ln>
                <a:noFill/>
              </a:ln>
              <a:effectLst/>
              <a:uLnTx/>
              <a:uFillTx/>
              <a:latin typeface="Bienvenue" panose="020B0503020202020204" pitchFamily="34" charset="0"/>
              <a:ea typeface="+mn-ea"/>
              <a:cs typeface="Bienvenue Medium"/>
            </a:endParaRPr>
          </a:p>
          <a:p>
            <a:pPr marL="2984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114935" algn="l"/>
              </a:tabLst>
              <a:defRPr/>
            </a:pPr>
            <a:r>
              <a:rPr kumimoji="0" sz="1800" b="0" i="0" u="none" strike="noStrike" kern="1200" cap="none" spc="0" normalizeH="0" baseline="0" noProof="0">
                <a:ln>
                  <a:noFill/>
                </a:ln>
                <a:effectLst/>
                <a:uLnTx/>
                <a:uFillTx/>
                <a:latin typeface="Bienvenue" panose="020B0503020202020204" pitchFamily="34" charset="0"/>
                <a:ea typeface="+mn-ea"/>
                <a:cs typeface="Bienvenue Medium"/>
              </a:rPr>
              <a:t>Focus</a:t>
            </a:r>
            <a:r>
              <a:rPr kumimoji="0" sz="1800" b="0" i="0" u="none" strike="noStrike" kern="1200" cap="none" spc="-30" normalizeH="0" baseline="0" noProof="0">
                <a:ln>
                  <a:noFill/>
                </a:ln>
                <a:effectLst/>
                <a:uLnTx/>
                <a:uFillTx/>
                <a:latin typeface="Bienvenue" panose="020B0503020202020204" pitchFamily="34" charset="0"/>
                <a:ea typeface="+mn-ea"/>
                <a:cs typeface="Bienvenue Medium"/>
              </a:rPr>
              <a:t> </a:t>
            </a:r>
            <a:r>
              <a:rPr kumimoji="0" sz="1800" b="0" i="0" u="none" strike="noStrike" kern="1200" cap="none" spc="0" normalizeH="0" baseline="0" noProof="0">
                <a:ln>
                  <a:noFill/>
                </a:ln>
                <a:effectLst/>
                <a:uLnTx/>
                <a:uFillTx/>
                <a:latin typeface="Bienvenue" panose="020B0503020202020204" pitchFamily="34" charset="0"/>
                <a:ea typeface="+mn-ea"/>
                <a:cs typeface="Bienvenue Medium"/>
              </a:rPr>
              <a:t>on</a:t>
            </a:r>
            <a:r>
              <a:rPr kumimoji="0" sz="1800" b="0" i="0" u="none" strike="noStrike" kern="1200" cap="none" spc="-20" normalizeH="0" baseline="0" noProof="0">
                <a:ln>
                  <a:noFill/>
                </a:ln>
                <a:effectLst/>
                <a:uLnTx/>
                <a:uFillTx/>
                <a:latin typeface="Bienvenue" panose="020B0503020202020204" pitchFamily="34" charset="0"/>
                <a:ea typeface="+mn-ea"/>
                <a:cs typeface="Bienvenue Medium"/>
              </a:rPr>
              <a:t> </a:t>
            </a:r>
            <a:r>
              <a:rPr kumimoji="0" sz="1800" b="0" i="0" u="none" strike="noStrike" kern="1200" cap="none" spc="0" normalizeH="0" baseline="0" noProof="0">
                <a:ln>
                  <a:noFill/>
                </a:ln>
                <a:effectLst/>
                <a:uLnTx/>
                <a:uFillTx/>
                <a:latin typeface="Bienvenue" panose="020B0503020202020204" pitchFamily="34" charset="0"/>
                <a:ea typeface="+mn-ea"/>
                <a:cs typeface="Bienvenue Medium"/>
              </a:rPr>
              <a:t>scalable</a:t>
            </a:r>
            <a:r>
              <a:rPr kumimoji="0" sz="1800" b="0" i="0" u="none" strike="noStrike" kern="1200" cap="none" spc="-25" normalizeH="0" baseline="0" noProof="0">
                <a:ln>
                  <a:noFill/>
                </a:ln>
                <a:effectLst/>
                <a:uLnTx/>
                <a:uFillTx/>
                <a:latin typeface="Bienvenue" panose="020B0503020202020204" pitchFamily="34" charset="0"/>
                <a:ea typeface="+mn-ea"/>
                <a:cs typeface="Bienvenue Medium"/>
              </a:rPr>
              <a:t> </a:t>
            </a:r>
            <a:r>
              <a:rPr kumimoji="0" sz="1800" b="0" i="0" u="none" strike="noStrike" kern="1200" cap="none" spc="0" normalizeH="0" baseline="0" noProof="0">
                <a:ln>
                  <a:noFill/>
                </a:ln>
                <a:effectLst/>
                <a:uLnTx/>
                <a:uFillTx/>
                <a:latin typeface="Bienvenue" panose="020B0503020202020204" pitchFamily="34" charset="0"/>
                <a:ea typeface="+mn-ea"/>
                <a:cs typeface="Bienvenue Medium"/>
              </a:rPr>
              <a:t>solutions</a:t>
            </a:r>
            <a:r>
              <a:rPr kumimoji="0" sz="1800" b="0" i="0" u="none" strike="noStrike" kern="1200" cap="none" spc="-25" normalizeH="0" baseline="0" noProof="0">
                <a:ln>
                  <a:noFill/>
                </a:ln>
                <a:effectLst/>
                <a:uLnTx/>
                <a:uFillTx/>
                <a:latin typeface="Bienvenue" panose="020B0503020202020204" pitchFamily="34" charset="0"/>
                <a:ea typeface="+mn-ea"/>
                <a:cs typeface="Bienvenue Medium"/>
              </a:rPr>
              <a:t> </a:t>
            </a:r>
            <a:r>
              <a:rPr kumimoji="0" sz="1800" b="0" i="0" u="none" strike="noStrike" kern="1200" cap="none" spc="0" normalizeH="0" baseline="0" noProof="0">
                <a:ln>
                  <a:noFill/>
                </a:ln>
                <a:effectLst/>
                <a:uLnTx/>
                <a:uFillTx/>
                <a:latin typeface="Bienvenue" panose="020B0503020202020204" pitchFamily="34" charset="0"/>
                <a:ea typeface="+mn-ea"/>
                <a:cs typeface="Bienvenue Medium"/>
              </a:rPr>
              <a:t>and</a:t>
            </a:r>
            <a:r>
              <a:rPr kumimoji="0" sz="1800" b="0" i="0" u="none" strike="noStrike" kern="1200" cap="none" spc="-25" normalizeH="0" baseline="0" noProof="0">
                <a:ln>
                  <a:noFill/>
                </a:ln>
                <a:effectLst/>
                <a:uLnTx/>
                <a:uFillTx/>
                <a:latin typeface="Bienvenue" panose="020B0503020202020204" pitchFamily="34" charset="0"/>
                <a:ea typeface="+mn-ea"/>
                <a:cs typeface="Bienvenue Medium"/>
              </a:rPr>
              <a:t> </a:t>
            </a:r>
            <a:r>
              <a:rPr kumimoji="0" sz="1800" b="0" i="0" u="none" strike="noStrike" kern="1200" cap="none" spc="-10" normalizeH="0" baseline="0" noProof="0">
                <a:ln>
                  <a:noFill/>
                </a:ln>
                <a:effectLst/>
                <a:uLnTx/>
                <a:uFillTx/>
                <a:latin typeface="Bienvenue" panose="020B0503020202020204" pitchFamily="34" charset="0"/>
                <a:ea typeface="+mn-ea"/>
                <a:cs typeface="Bienvenue Medium"/>
              </a:rPr>
              <a:t>services</a:t>
            </a:r>
            <a:endParaRPr kumimoji="0" sz="1800" b="0" i="0" u="none" strike="noStrike" kern="1200" cap="none" spc="0" normalizeH="0" baseline="0" noProof="0">
              <a:ln>
                <a:noFill/>
              </a:ln>
              <a:effectLst/>
              <a:uLnTx/>
              <a:uFillTx/>
              <a:latin typeface="Bienvenue" panose="020B0503020202020204" pitchFamily="34" charset="0"/>
              <a:ea typeface="+mn-ea"/>
              <a:cs typeface="Bienvenue Medium"/>
            </a:endParaRPr>
          </a:p>
        </p:txBody>
      </p:sp>
      <p:sp>
        <p:nvSpPr>
          <p:cNvPr id="61" name="TextBox 60">
            <a:extLst>
              <a:ext uri="{FF2B5EF4-FFF2-40B4-BE49-F238E27FC236}">
                <a16:creationId xmlns:a16="http://schemas.microsoft.com/office/drawing/2014/main" id="{A1E43B26-0BEA-2C42-7E8A-A4857E95AD17}"/>
              </a:ext>
            </a:extLst>
          </p:cNvPr>
          <p:cNvSpPr txBox="1"/>
          <p:nvPr/>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err="1">
                <a:latin typeface="Bienvenue" panose="020B0503020202020204" pitchFamily="34" charset="0"/>
              </a:rPr>
              <a:t>AtkinsRéalis</a:t>
            </a:r>
            <a:r>
              <a:rPr lang="en-GB" sz="900" b="0" i="0" u="none" strike="noStrike" baseline="0">
                <a:latin typeface="Bienvenue" panose="020B0503020202020204" pitchFamily="34" charset="0"/>
              </a:rPr>
              <a:t>  </a:t>
            </a:r>
          </a:p>
        </p:txBody>
      </p:sp>
      <p:sp>
        <p:nvSpPr>
          <p:cNvPr id="67" name="Slide Number Placeholder 3">
            <a:extLst>
              <a:ext uri="{FF2B5EF4-FFF2-40B4-BE49-F238E27FC236}">
                <a16:creationId xmlns:a16="http://schemas.microsoft.com/office/drawing/2014/main" id="{174B160C-FE91-0557-61ED-885D79AA50C0}"/>
              </a:ext>
            </a:extLst>
          </p:cNvPr>
          <p:cNvSpPr txBox="1">
            <a:spLocks/>
          </p:cNvSpPr>
          <p:nvPr/>
        </p:nvSpPr>
        <p:spPr>
          <a:xfrm>
            <a:off x="266605" y="6496686"/>
            <a:ext cx="224108" cy="228599"/>
          </a:xfrm>
          <a:prstGeom prst="rect">
            <a:avLst/>
          </a:prstGeom>
        </p:spPr>
        <p:txBody>
          <a:bodyPr vert="horz" lIns="0" tIns="0" rIns="0" bIns="0" rtlCol="0" anchor="t"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0" dirty="0" smtClean="0">
                <a:latin typeface="Bienvenue Semibold"/>
              </a:rPr>
              <a:pPr>
                <a:defRPr/>
              </a:pPr>
              <a:t>2</a:t>
            </a:fld>
            <a:endParaRPr lang="en-GB" b="0">
              <a:latin typeface="Bienvenue Semibold"/>
            </a:endParaRPr>
          </a:p>
        </p:txBody>
      </p:sp>
      <p:pic>
        <p:nvPicPr>
          <p:cNvPr id="5" name="Picture 4">
            <a:extLst>
              <a:ext uri="{FF2B5EF4-FFF2-40B4-BE49-F238E27FC236}">
                <a16:creationId xmlns:a16="http://schemas.microsoft.com/office/drawing/2014/main" id="{E1E060CA-23CD-C994-F57B-30EA8F2BF883}"/>
              </a:ext>
            </a:extLst>
          </p:cNvPr>
          <p:cNvPicPr>
            <a:picLocks noChangeAspect="1"/>
          </p:cNvPicPr>
          <p:nvPr/>
        </p:nvPicPr>
        <p:blipFill>
          <a:blip r:embed="rId4"/>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42566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7AC194-6D81-F283-390D-6BFF27B6043A}"/>
              </a:ext>
            </a:extLst>
          </p:cNvPr>
          <p:cNvSpPr>
            <a:spLocks noGrp="1"/>
          </p:cNvSpPr>
          <p:nvPr>
            <p:ph type="title"/>
          </p:nvPr>
        </p:nvSpPr>
        <p:spPr/>
        <p:txBody>
          <a:bodyPr/>
          <a:lstStyle/>
          <a:p>
            <a:pPr algn="l"/>
            <a:r>
              <a:rPr lang="en-GB" sz="4800" cap="none">
                <a:latin typeface="Gamechanger" panose="020B0501020204020203" pitchFamily="34" charset="0"/>
              </a:rPr>
              <a:t>Do you currently have </a:t>
            </a:r>
            <a:br>
              <a:rPr lang="en-GB" sz="4800" cap="none">
                <a:latin typeface="Gamechanger" panose="020B0501020204020203" pitchFamily="34" charset="0"/>
              </a:rPr>
            </a:br>
            <a:r>
              <a:rPr lang="en-GB" sz="4800" cap="none">
                <a:latin typeface="Gamechanger" panose="020B0501020204020203" pitchFamily="34" charset="0"/>
              </a:rPr>
              <a:t>AI projects underway? </a:t>
            </a:r>
          </a:p>
        </p:txBody>
      </p:sp>
    </p:spTree>
    <p:extLst>
      <p:ext uri="{BB962C8B-B14F-4D97-AF65-F5344CB8AC3E}">
        <p14:creationId xmlns:p14="http://schemas.microsoft.com/office/powerpoint/2010/main" val="295578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7AC194-6D81-F283-390D-6BFF27B6043A}"/>
              </a:ext>
            </a:extLst>
          </p:cNvPr>
          <p:cNvSpPr>
            <a:spLocks noGrp="1"/>
          </p:cNvSpPr>
          <p:nvPr>
            <p:ph type="title"/>
          </p:nvPr>
        </p:nvSpPr>
        <p:spPr>
          <a:xfrm>
            <a:off x="479425" y="1395413"/>
            <a:ext cx="7722879" cy="4067175"/>
          </a:xfrm>
        </p:spPr>
        <p:txBody>
          <a:bodyPr/>
          <a:lstStyle/>
          <a:p>
            <a:pPr algn="l"/>
            <a:r>
              <a:rPr lang="en-GB" sz="4800" cap="none" dirty="0">
                <a:latin typeface="Gamechanger"/>
              </a:rPr>
              <a:t>Do you have a bankable plan to translate AI technology to value in your organization?</a:t>
            </a:r>
          </a:p>
        </p:txBody>
      </p:sp>
    </p:spTree>
    <p:extLst>
      <p:ext uri="{BB962C8B-B14F-4D97-AF65-F5344CB8AC3E}">
        <p14:creationId xmlns:p14="http://schemas.microsoft.com/office/powerpoint/2010/main" val="302344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object 11">
            <a:extLst>
              <a:ext uri="{FF2B5EF4-FFF2-40B4-BE49-F238E27FC236}">
                <a16:creationId xmlns:a16="http://schemas.microsoft.com/office/drawing/2014/main" id="{EA2DCA6C-8E3F-A9B4-9247-7F8297357A0D}"/>
              </a:ext>
            </a:extLst>
          </p:cNvPr>
          <p:cNvPicPr>
            <a:picLocks noChangeAspect="1"/>
          </p:cNvPicPr>
          <p:nvPr/>
        </p:nvPicPr>
        <p:blipFill>
          <a:blip r:embed="rId4" cstate="print"/>
          <a:stretch>
            <a:fillRect/>
          </a:stretch>
        </p:blipFill>
        <p:spPr>
          <a:xfrm>
            <a:off x="1017586" y="1097232"/>
            <a:ext cx="1988909" cy="2537043"/>
          </a:xfrm>
          <a:prstGeom prst="rect">
            <a:avLst/>
          </a:prstGeom>
        </p:spPr>
      </p:pic>
      <p:pic>
        <p:nvPicPr>
          <p:cNvPr id="11" name="object 14">
            <a:extLst>
              <a:ext uri="{FF2B5EF4-FFF2-40B4-BE49-F238E27FC236}">
                <a16:creationId xmlns:a16="http://schemas.microsoft.com/office/drawing/2014/main" id="{19B12B05-520A-D758-AFB6-9BEF1E6B520C}"/>
              </a:ext>
            </a:extLst>
          </p:cNvPr>
          <p:cNvPicPr>
            <a:picLocks noChangeAspect="1"/>
          </p:cNvPicPr>
          <p:nvPr/>
        </p:nvPicPr>
        <p:blipFill>
          <a:blip r:embed="rId5" cstate="print"/>
          <a:stretch>
            <a:fillRect/>
          </a:stretch>
        </p:blipFill>
        <p:spPr>
          <a:xfrm>
            <a:off x="3540430" y="1097232"/>
            <a:ext cx="1989527" cy="2537043"/>
          </a:xfrm>
          <a:prstGeom prst="rect">
            <a:avLst/>
          </a:prstGeom>
        </p:spPr>
      </p:pic>
      <p:pic>
        <p:nvPicPr>
          <p:cNvPr id="12" name="object 17">
            <a:extLst>
              <a:ext uri="{FF2B5EF4-FFF2-40B4-BE49-F238E27FC236}">
                <a16:creationId xmlns:a16="http://schemas.microsoft.com/office/drawing/2014/main" id="{38B44A71-DD63-C996-E84E-4048C082DE5C}"/>
              </a:ext>
            </a:extLst>
          </p:cNvPr>
          <p:cNvPicPr>
            <a:picLocks noChangeAspect="1"/>
          </p:cNvPicPr>
          <p:nvPr/>
        </p:nvPicPr>
        <p:blipFill>
          <a:blip r:embed="rId6" cstate="print"/>
          <a:stretch>
            <a:fillRect/>
          </a:stretch>
        </p:blipFill>
        <p:spPr>
          <a:xfrm>
            <a:off x="6099487" y="1097232"/>
            <a:ext cx="1989531" cy="2537043"/>
          </a:xfrm>
          <a:prstGeom prst="rect">
            <a:avLst/>
          </a:prstGeom>
        </p:spPr>
      </p:pic>
      <p:pic>
        <p:nvPicPr>
          <p:cNvPr id="13" name="object 20">
            <a:extLst>
              <a:ext uri="{FF2B5EF4-FFF2-40B4-BE49-F238E27FC236}">
                <a16:creationId xmlns:a16="http://schemas.microsoft.com/office/drawing/2014/main" id="{547E5B21-ECE3-C69C-A0F2-DA3FA569D65F}"/>
              </a:ext>
            </a:extLst>
          </p:cNvPr>
          <p:cNvPicPr>
            <a:picLocks noChangeAspect="1"/>
          </p:cNvPicPr>
          <p:nvPr/>
        </p:nvPicPr>
        <p:blipFill>
          <a:blip r:embed="rId7" cstate="print"/>
          <a:stretch>
            <a:fillRect/>
          </a:stretch>
        </p:blipFill>
        <p:spPr>
          <a:xfrm>
            <a:off x="8654520" y="1097232"/>
            <a:ext cx="1953254" cy="2537043"/>
          </a:xfrm>
          <a:prstGeom prst="rect">
            <a:avLst/>
          </a:prstGeom>
        </p:spPr>
      </p:pic>
      <p:pic>
        <p:nvPicPr>
          <p:cNvPr id="14" name="object 23">
            <a:extLst>
              <a:ext uri="{FF2B5EF4-FFF2-40B4-BE49-F238E27FC236}">
                <a16:creationId xmlns:a16="http://schemas.microsoft.com/office/drawing/2014/main" id="{DCF6BBA4-AD7E-2980-F492-6356B036B7D2}"/>
              </a:ext>
            </a:extLst>
          </p:cNvPr>
          <p:cNvPicPr>
            <a:picLocks noChangeAspect="1"/>
          </p:cNvPicPr>
          <p:nvPr/>
        </p:nvPicPr>
        <p:blipFill>
          <a:blip r:embed="rId8" cstate="print"/>
          <a:stretch>
            <a:fillRect/>
          </a:stretch>
        </p:blipFill>
        <p:spPr>
          <a:xfrm>
            <a:off x="1017586" y="3784947"/>
            <a:ext cx="1989531" cy="2537043"/>
          </a:xfrm>
          <a:prstGeom prst="rect">
            <a:avLst/>
          </a:prstGeom>
        </p:spPr>
      </p:pic>
      <p:pic>
        <p:nvPicPr>
          <p:cNvPr id="15" name="object 26">
            <a:extLst>
              <a:ext uri="{FF2B5EF4-FFF2-40B4-BE49-F238E27FC236}">
                <a16:creationId xmlns:a16="http://schemas.microsoft.com/office/drawing/2014/main" id="{D4CED275-60D2-DB03-4E34-E70E99B767B2}"/>
              </a:ext>
            </a:extLst>
          </p:cNvPr>
          <p:cNvPicPr>
            <a:picLocks noChangeAspect="1"/>
          </p:cNvPicPr>
          <p:nvPr/>
        </p:nvPicPr>
        <p:blipFill>
          <a:blip r:embed="rId9" cstate="print"/>
          <a:stretch>
            <a:fillRect/>
          </a:stretch>
        </p:blipFill>
        <p:spPr>
          <a:xfrm>
            <a:off x="3537480" y="3784947"/>
            <a:ext cx="1992564" cy="2537043"/>
          </a:xfrm>
          <a:prstGeom prst="rect">
            <a:avLst/>
          </a:prstGeom>
        </p:spPr>
      </p:pic>
      <p:pic>
        <p:nvPicPr>
          <p:cNvPr id="16" name="object 29">
            <a:extLst>
              <a:ext uri="{FF2B5EF4-FFF2-40B4-BE49-F238E27FC236}">
                <a16:creationId xmlns:a16="http://schemas.microsoft.com/office/drawing/2014/main" id="{4E463FED-6610-3150-3C2A-81FDE655C99C}"/>
              </a:ext>
            </a:extLst>
          </p:cNvPr>
          <p:cNvPicPr>
            <a:picLocks noChangeAspect="1"/>
          </p:cNvPicPr>
          <p:nvPr/>
        </p:nvPicPr>
        <p:blipFill>
          <a:blip r:embed="rId10" cstate="print"/>
          <a:stretch>
            <a:fillRect/>
          </a:stretch>
        </p:blipFill>
        <p:spPr>
          <a:xfrm>
            <a:off x="6096000" y="3784947"/>
            <a:ext cx="1992564" cy="2537043"/>
          </a:xfrm>
          <a:prstGeom prst="rect">
            <a:avLst/>
          </a:prstGeom>
        </p:spPr>
      </p:pic>
      <p:pic>
        <p:nvPicPr>
          <p:cNvPr id="17" name="object 32">
            <a:extLst>
              <a:ext uri="{FF2B5EF4-FFF2-40B4-BE49-F238E27FC236}">
                <a16:creationId xmlns:a16="http://schemas.microsoft.com/office/drawing/2014/main" id="{0FC38230-E53E-9AE7-7594-DC39F4F1D98A}"/>
              </a:ext>
            </a:extLst>
          </p:cNvPr>
          <p:cNvPicPr>
            <a:picLocks/>
          </p:cNvPicPr>
          <p:nvPr/>
        </p:nvPicPr>
        <p:blipFill>
          <a:blip r:embed="rId11" cstate="print"/>
          <a:stretch>
            <a:fillRect/>
          </a:stretch>
        </p:blipFill>
        <p:spPr>
          <a:xfrm>
            <a:off x="8654520" y="3784947"/>
            <a:ext cx="1953254" cy="2537043"/>
          </a:xfrm>
          <a:prstGeom prst="rect">
            <a:avLst/>
          </a:prstGeom>
        </p:spPr>
      </p:pic>
      <p:sp>
        <p:nvSpPr>
          <p:cNvPr id="21" name="Title 20">
            <a:extLst>
              <a:ext uri="{FF2B5EF4-FFF2-40B4-BE49-F238E27FC236}">
                <a16:creationId xmlns:a16="http://schemas.microsoft.com/office/drawing/2014/main" id="{079F478A-5200-DC93-6337-1DEA5DB58823}"/>
              </a:ext>
            </a:extLst>
          </p:cNvPr>
          <p:cNvSpPr txBox="1">
            <a:spLocks/>
          </p:cNvSpPr>
          <p:nvPr/>
        </p:nvSpPr>
        <p:spPr>
          <a:xfrm>
            <a:off x="473018" y="450992"/>
            <a:ext cx="11099861" cy="434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C4DCE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0">
                <a:solidFill>
                  <a:schemeClr val="bg2"/>
                </a:solidFill>
                <a:latin typeface="Gamechanger" panose="020B0501020204020203" pitchFamily="34" charset="0"/>
              </a:rPr>
              <a:t>Times</a:t>
            </a:r>
            <a:r>
              <a:rPr lang="en-GB" sz="2800" b="0" spc="-45">
                <a:solidFill>
                  <a:schemeClr val="bg2"/>
                </a:solidFill>
                <a:latin typeface="Gamechanger" panose="020B0501020204020203" pitchFamily="34" charset="0"/>
              </a:rPr>
              <a:t> </a:t>
            </a:r>
            <a:r>
              <a:rPr lang="en-GB" sz="2800" b="0">
                <a:solidFill>
                  <a:schemeClr val="bg2"/>
                </a:solidFill>
                <a:latin typeface="Gamechanger" panose="020B0501020204020203" pitchFamily="34" charset="0"/>
              </a:rPr>
              <a:t>are</a:t>
            </a:r>
            <a:r>
              <a:rPr lang="en-GB" sz="2800" b="0" spc="-45">
                <a:solidFill>
                  <a:schemeClr val="bg2"/>
                </a:solidFill>
                <a:latin typeface="Gamechanger" panose="020B0501020204020203" pitchFamily="34" charset="0"/>
              </a:rPr>
              <a:t> </a:t>
            </a:r>
            <a:r>
              <a:rPr lang="en-GB" sz="2800" b="0" spc="-10">
                <a:solidFill>
                  <a:schemeClr val="bg2"/>
                </a:solidFill>
                <a:latin typeface="Gamechanger" panose="020B0501020204020203" pitchFamily="34" charset="0"/>
              </a:rPr>
              <a:t>changing...</a:t>
            </a:r>
            <a:endParaRPr kumimoji="0" lang="en-US" sz="2800" b="0" i="0" u="none" strike="noStrike" kern="1200" cap="none" spc="0" normalizeH="0" baseline="0" noProof="0">
              <a:ln>
                <a:noFill/>
              </a:ln>
              <a:solidFill>
                <a:schemeClr val="bg2"/>
              </a:solidFill>
              <a:effectLst/>
              <a:uLnTx/>
              <a:uFillTx/>
              <a:latin typeface="Gamechanger" panose="020B0501020204020203" pitchFamily="34" charset="0"/>
            </a:endParaRPr>
          </a:p>
        </p:txBody>
      </p:sp>
      <p:pic>
        <p:nvPicPr>
          <p:cNvPr id="2" name="Picture 1">
            <a:extLst>
              <a:ext uri="{FF2B5EF4-FFF2-40B4-BE49-F238E27FC236}">
                <a16:creationId xmlns:a16="http://schemas.microsoft.com/office/drawing/2014/main" id="{43DA7B7F-521E-4EF0-D8F2-0C4DBD0E8F52}"/>
              </a:ext>
            </a:extLst>
          </p:cNvPr>
          <p:cNvPicPr>
            <a:picLocks noChangeAspect="1"/>
          </p:cNvPicPr>
          <p:nvPr/>
        </p:nvPicPr>
        <p:blipFill>
          <a:blip r:embed="rId12"/>
          <a:stretch>
            <a:fillRect/>
          </a:stretch>
        </p:blipFill>
        <p:spPr>
          <a:xfrm>
            <a:off x="11713458" y="6458018"/>
            <a:ext cx="247990" cy="169919"/>
          </a:xfrm>
          <a:prstGeom prst="rect">
            <a:avLst/>
          </a:prstGeom>
        </p:spPr>
      </p:pic>
      <p:sp>
        <p:nvSpPr>
          <p:cNvPr id="6" name="Slide Number Placeholder 3">
            <a:extLst>
              <a:ext uri="{FF2B5EF4-FFF2-40B4-BE49-F238E27FC236}">
                <a16:creationId xmlns:a16="http://schemas.microsoft.com/office/drawing/2014/main" id="{88752CDA-05FD-3FAC-8B22-A7644C028E0E}"/>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3</a:t>
            </a:fld>
            <a:endParaRPr lang="en-GB" b="1">
              <a:solidFill>
                <a:schemeClr val="bg2"/>
              </a:solidFill>
              <a:latin typeface="Bienvenue Semibold"/>
            </a:endParaRPr>
          </a:p>
        </p:txBody>
      </p:sp>
      <p:sp>
        <p:nvSpPr>
          <p:cNvPr id="8" name="TextBox 7">
            <a:extLst>
              <a:ext uri="{FF2B5EF4-FFF2-40B4-BE49-F238E27FC236}">
                <a16:creationId xmlns:a16="http://schemas.microsoft.com/office/drawing/2014/main" id="{15DFC790-C744-4AD1-7422-955C3165C611}"/>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a:solidFill>
                  <a:srgbClr val="C4DCE7"/>
                </a:solidFill>
                <a:latin typeface="Bienvenue" panose="020B0503020202020204" pitchFamily="34" charset="0"/>
              </a:rPr>
              <a:t>AtkinsRéalis  </a:t>
            </a:r>
          </a:p>
        </p:txBody>
      </p:sp>
    </p:spTree>
    <p:extLst>
      <p:ext uri="{BB962C8B-B14F-4D97-AF65-F5344CB8AC3E}">
        <p14:creationId xmlns:p14="http://schemas.microsoft.com/office/powerpoint/2010/main" val="131339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white letter on a black background&#10;&#10;Description automatically generated">
            <a:extLst>
              <a:ext uri="{FF2B5EF4-FFF2-40B4-BE49-F238E27FC236}">
                <a16:creationId xmlns:a16="http://schemas.microsoft.com/office/drawing/2014/main" id="{83ED8DAD-C021-6A6A-60EB-FAE1E20D1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082" y="3852810"/>
            <a:ext cx="1442092" cy="396094"/>
          </a:xfrm>
          <a:prstGeom prst="rect">
            <a:avLst/>
          </a:prstGeom>
        </p:spPr>
      </p:pic>
      <p:pic>
        <p:nvPicPr>
          <p:cNvPr id="7" name="Graphic 6">
            <a:extLst>
              <a:ext uri="{FF2B5EF4-FFF2-40B4-BE49-F238E27FC236}">
                <a16:creationId xmlns:a16="http://schemas.microsoft.com/office/drawing/2014/main" id="{DE2BE93F-23EE-439A-EB67-5BCE2AA7F2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9894" y="4772904"/>
            <a:ext cx="1172385" cy="827437"/>
          </a:xfrm>
          <a:prstGeom prst="rect">
            <a:avLst/>
          </a:prstGeom>
        </p:spPr>
      </p:pic>
      <p:pic>
        <p:nvPicPr>
          <p:cNvPr id="12" name="Picture 11">
            <a:extLst>
              <a:ext uri="{FF2B5EF4-FFF2-40B4-BE49-F238E27FC236}">
                <a16:creationId xmlns:a16="http://schemas.microsoft.com/office/drawing/2014/main" id="{B1632777-7DF1-6061-1FEC-B159600C2B78}"/>
              </a:ext>
            </a:extLst>
          </p:cNvPr>
          <p:cNvPicPr>
            <a:picLocks noChangeAspect="1"/>
          </p:cNvPicPr>
          <p:nvPr/>
        </p:nvPicPr>
        <p:blipFill>
          <a:blip r:embed="rId7">
            <a:extLst>
              <a:ext uri="{28A0092B-C50C-407E-A947-70E740481C1C}">
                <a14:useLocalDpi xmlns:a14="http://schemas.microsoft.com/office/drawing/2010/main" val="0"/>
              </a:ext>
            </a:extLst>
          </a:blip>
          <a:srcRect l="7256" r="7256"/>
          <a:stretch/>
        </p:blipFill>
        <p:spPr>
          <a:xfrm>
            <a:off x="7348376" y="0"/>
            <a:ext cx="4860000" cy="3626352"/>
          </a:xfrm>
          <a:prstGeom prst="rect">
            <a:avLst/>
          </a:prstGeom>
        </p:spPr>
      </p:pic>
      <p:pic>
        <p:nvPicPr>
          <p:cNvPr id="14" name="Picture 13">
            <a:extLst>
              <a:ext uri="{FF2B5EF4-FFF2-40B4-BE49-F238E27FC236}">
                <a16:creationId xmlns:a16="http://schemas.microsoft.com/office/drawing/2014/main" id="{2F7DF6F5-40E6-8E7F-290D-93C4B36B5A8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48967" y="3626352"/>
            <a:ext cx="4842441" cy="3228294"/>
          </a:xfrm>
          <a:prstGeom prst="rect">
            <a:avLst/>
          </a:prstGeom>
        </p:spPr>
      </p:pic>
      <p:pic>
        <p:nvPicPr>
          <p:cNvPr id="18" name="Picture 17" descr="A blue letters on a black background&#10;&#10;Description automatically generated">
            <a:extLst>
              <a:ext uri="{FF2B5EF4-FFF2-40B4-BE49-F238E27FC236}">
                <a16:creationId xmlns:a16="http://schemas.microsoft.com/office/drawing/2014/main" id="{40D94CF4-4E4C-053A-272E-B82B532C80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831" y="2720773"/>
            <a:ext cx="1636626" cy="788005"/>
          </a:xfrm>
          <a:prstGeom prst="rect">
            <a:avLst/>
          </a:prstGeom>
        </p:spPr>
      </p:pic>
      <p:pic>
        <p:nvPicPr>
          <p:cNvPr id="24" name="Graphic 23">
            <a:extLst>
              <a:ext uri="{FF2B5EF4-FFF2-40B4-BE49-F238E27FC236}">
                <a16:creationId xmlns:a16="http://schemas.microsoft.com/office/drawing/2014/main" id="{B7EEA42F-A509-4360-4434-05CE6B7100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75831" y="3599991"/>
            <a:ext cx="1912624" cy="649122"/>
          </a:xfrm>
          <a:prstGeom prst="rect">
            <a:avLst/>
          </a:prstGeom>
        </p:spPr>
      </p:pic>
      <p:pic>
        <p:nvPicPr>
          <p:cNvPr id="26" name="Graphic 25">
            <a:extLst>
              <a:ext uri="{FF2B5EF4-FFF2-40B4-BE49-F238E27FC236}">
                <a16:creationId xmlns:a16="http://schemas.microsoft.com/office/drawing/2014/main" id="{30ACE92E-B81D-EDFB-CAD6-0977695D7F5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954" y="1247392"/>
            <a:ext cx="915625" cy="648015"/>
          </a:xfrm>
          <a:prstGeom prst="rect">
            <a:avLst/>
          </a:prstGeom>
        </p:spPr>
      </p:pic>
      <p:pic>
        <p:nvPicPr>
          <p:cNvPr id="2" name="Picture 1">
            <a:extLst>
              <a:ext uri="{FF2B5EF4-FFF2-40B4-BE49-F238E27FC236}">
                <a16:creationId xmlns:a16="http://schemas.microsoft.com/office/drawing/2014/main" id="{4D4CDDBE-3429-BF30-CAE4-7B14BDA6CFEC}"/>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1713846" y="6458538"/>
            <a:ext cx="253317" cy="168878"/>
          </a:xfrm>
          <a:prstGeom prst="rect">
            <a:avLst/>
          </a:prstGeom>
        </p:spPr>
      </p:pic>
      <p:sp>
        <p:nvSpPr>
          <p:cNvPr id="4" name="Slide Number Placeholder 3">
            <a:extLst>
              <a:ext uri="{FF2B5EF4-FFF2-40B4-BE49-F238E27FC236}">
                <a16:creationId xmlns:a16="http://schemas.microsoft.com/office/drawing/2014/main" id="{2EAC05A1-F1DF-31BA-24EA-9765BBD8EB50}"/>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4</a:t>
            </a:fld>
            <a:endParaRPr lang="en-GB" b="1">
              <a:solidFill>
                <a:schemeClr val="bg2"/>
              </a:solidFill>
              <a:latin typeface="Bienvenue Semibold"/>
            </a:endParaRPr>
          </a:p>
        </p:txBody>
      </p:sp>
      <p:sp>
        <p:nvSpPr>
          <p:cNvPr id="6" name="TextBox 5">
            <a:extLst>
              <a:ext uri="{FF2B5EF4-FFF2-40B4-BE49-F238E27FC236}">
                <a16:creationId xmlns:a16="http://schemas.microsoft.com/office/drawing/2014/main" id="{3EAED910-067E-27F0-1849-A55CC42F104E}"/>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a:solidFill>
                  <a:srgbClr val="C4DCE7"/>
                </a:solidFill>
                <a:latin typeface="Bienvenue" panose="020B0503020202020204" pitchFamily="34" charset="0"/>
              </a:rPr>
              <a:t>AtkinsRéalis  </a:t>
            </a:r>
          </a:p>
        </p:txBody>
      </p:sp>
      <p:pic>
        <p:nvPicPr>
          <p:cNvPr id="8" name="Picture 7">
            <a:extLst>
              <a:ext uri="{FF2B5EF4-FFF2-40B4-BE49-F238E27FC236}">
                <a16:creationId xmlns:a16="http://schemas.microsoft.com/office/drawing/2014/main" id="{1B23FC5E-FE0A-690E-268A-86E7C5F1767C}"/>
              </a:ext>
            </a:extLst>
          </p:cNvPr>
          <p:cNvPicPr>
            <a:picLocks noChangeAspect="1"/>
          </p:cNvPicPr>
          <p:nvPr/>
        </p:nvPicPr>
        <p:blipFill>
          <a:blip r:embed="rId15"/>
          <a:stretch>
            <a:fillRect/>
          </a:stretch>
        </p:blipFill>
        <p:spPr>
          <a:xfrm>
            <a:off x="11713458" y="6458018"/>
            <a:ext cx="247990" cy="169919"/>
          </a:xfrm>
          <a:prstGeom prst="rect">
            <a:avLst/>
          </a:prstGeom>
        </p:spPr>
      </p:pic>
      <p:pic>
        <p:nvPicPr>
          <p:cNvPr id="13" name="Graphic 12">
            <a:extLst>
              <a:ext uri="{FF2B5EF4-FFF2-40B4-BE49-F238E27FC236}">
                <a16:creationId xmlns:a16="http://schemas.microsoft.com/office/drawing/2014/main" id="{7439E186-D1CC-75B0-7C58-4869F0659C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42095" y="995060"/>
            <a:ext cx="1926092" cy="1316163"/>
          </a:xfrm>
          <a:prstGeom prst="rect">
            <a:avLst/>
          </a:prstGeom>
        </p:spPr>
      </p:pic>
      <p:pic>
        <p:nvPicPr>
          <p:cNvPr id="19" name="Graphic 18">
            <a:extLst>
              <a:ext uri="{FF2B5EF4-FFF2-40B4-BE49-F238E27FC236}">
                <a16:creationId xmlns:a16="http://schemas.microsoft.com/office/drawing/2014/main" id="{92EC993B-FC33-6DCE-CD8F-AE3B74B174A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03968" y="2891765"/>
            <a:ext cx="1923356" cy="436634"/>
          </a:xfrm>
          <a:prstGeom prst="rect">
            <a:avLst/>
          </a:prstGeom>
        </p:spPr>
      </p:pic>
    </p:spTree>
    <p:extLst>
      <p:ext uri="{BB962C8B-B14F-4D97-AF65-F5344CB8AC3E}">
        <p14:creationId xmlns:p14="http://schemas.microsoft.com/office/powerpoint/2010/main" val="317696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073722CF-2414-1C48-335A-F1C392D9FEA9}"/>
              </a:ext>
            </a:extLst>
          </p:cNvPr>
          <p:cNvSpPr>
            <a:spLocks noChangeAspect="1"/>
          </p:cNvSpPr>
          <p:nvPr/>
        </p:nvSpPr>
        <p:spPr>
          <a:xfrm>
            <a:off x="9706292" y="1395413"/>
            <a:ext cx="901066" cy="900000"/>
          </a:xfrm>
          <a:custGeom>
            <a:avLst/>
            <a:gdLst/>
            <a:ahLst/>
            <a:cxnLst/>
            <a:rect l="l" t="t" r="r" b="b"/>
            <a:pathLst>
              <a:path w="1073150" h="1071880">
                <a:moveTo>
                  <a:pt x="260045" y="714451"/>
                </a:moveTo>
                <a:lnTo>
                  <a:pt x="170611" y="714451"/>
                </a:lnTo>
                <a:lnTo>
                  <a:pt x="170611" y="803986"/>
                </a:lnTo>
                <a:lnTo>
                  <a:pt x="260045" y="803986"/>
                </a:lnTo>
                <a:lnTo>
                  <a:pt x="260045" y="714451"/>
                </a:lnTo>
                <a:close/>
              </a:path>
              <a:path w="1073150" h="1071880">
                <a:moveTo>
                  <a:pt x="455879" y="714451"/>
                </a:moveTo>
                <a:lnTo>
                  <a:pt x="366458" y="714451"/>
                </a:lnTo>
                <a:lnTo>
                  <a:pt x="366458" y="803986"/>
                </a:lnTo>
                <a:lnTo>
                  <a:pt x="455879" y="803986"/>
                </a:lnTo>
                <a:lnTo>
                  <a:pt x="455879" y="714451"/>
                </a:lnTo>
                <a:close/>
              </a:path>
              <a:path w="1073150" h="1071880">
                <a:moveTo>
                  <a:pt x="625906" y="579742"/>
                </a:moveTo>
                <a:lnTo>
                  <a:pt x="581317" y="579742"/>
                </a:lnTo>
                <a:lnTo>
                  <a:pt x="581317" y="490842"/>
                </a:lnTo>
                <a:lnTo>
                  <a:pt x="491896" y="490842"/>
                </a:lnTo>
                <a:lnTo>
                  <a:pt x="491896" y="579742"/>
                </a:lnTo>
                <a:lnTo>
                  <a:pt x="0" y="579742"/>
                </a:lnTo>
                <a:lnTo>
                  <a:pt x="0" y="669912"/>
                </a:lnTo>
                <a:lnTo>
                  <a:pt x="0" y="982332"/>
                </a:lnTo>
                <a:lnTo>
                  <a:pt x="0" y="1071232"/>
                </a:lnTo>
                <a:lnTo>
                  <a:pt x="625906" y="1071232"/>
                </a:lnTo>
                <a:lnTo>
                  <a:pt x="625906" y="982332"/>
                </a:lnTo>
                <a:lnTo>
                  <a:pt x="89420" y="982332"/>
                </a:lnTo>
                <a:lnTo>
                  <a:pt x="89420" y="669912"/>
                </a:lnTo>
                <a:lnTo>
                  <a:pt x="536498" y="669912"/>
                </a:lnTo>
                <a:lnTo>
                  <a:pt x="536498" y="982116"/>
                </a:lnTo>
                <a:lnTo>
                  <a:pt x="625906" y="982116"/>
                </a:lnTo>
                <a:lnTo>
                  <a:pt x="625906" y="669912"/>
                </a:lnTo>
                <a:lnTo>
                  <a:pt x="625906" y="669353"/>
                </a:lnTo>
                <a:lnTo>
                  <a:pt x="625906" y="579742"/>
                </a:lnTo>
                <a:close/>
              </a:path>
              <a:path w="1073150" h="1071880">
                <a:moveTo>
                  <a:pt x="1072908" y="177787"/>
                </a:moveTo>
                <a:lnTo>
                  <a:pt x="849274" y="177787"/>
                </a:lnTo>
                <a:lnTo>
                  <a:pt x="849274" y="108483"/>
                </a:lnTo>
                <a:lnTo>
                  <a:pt x="849274" y="87757"/>
                </a:lnTo>
                <a:lnTo>
                  <a:pt x="842378" y="53606"/>
                </a:lnTo>
                <a:lnTo>
                  <a:pt x="823556" y="25704"/>
                </a:lnTo>
                <a:lnTo>
                  <a:pt x="795655" y="6908"/>
                </a:lnTo>
                <a:lnTo>
                  <a:pt x="761479" y="0"/>
                </a:lnTo>
                <a:lnTo>
                  <a:pt x="759853" y="0"/>
                </a:lnTo>
                <a:lnTo>
                  <a:pt x="759853" y="13436"/>
                </a:lnTo>
                <a:lnTo>
                  <a:pt x="759853" y="108483"/>
                </a:lnTo>
                <a:lnTo>
                  <a:pt x="759853" y="177787"/>
                </a:lnTo>
                <a:lnTo>
                  <a:pt x="568363" y="177787"/>
                </a:lnTo>
                <a:lnTo>
                  <a:pt x="759853" y="108483"/>
                </a:lnTo>
                <a:lnTo>
                  <a:pt x="759853" y="13436"/>
                </a:lnTo>
                <a:lnTo>
                  <a:pt x="305739" y="177787"/>
                </a:lnTo>
                <a:lnTo>
                  <a:pt x="101" y="177787"/>
                </a:lnTo>
                <a:lnTo>
                  <a:pt x="101" y="267157"/>
                </a:lnTo>
                <a:lnTo>
                  <a:pt x="89662" y="267157"/>
                </a:lnTo>
                <a:lnTo>
                  <a:pt x="89662" y="356565"/>
                </a:lnTo>
                <a:lnTo>
                  <a:pt x="44958" y="356565"/>
                </a:lnTo>
                <a:lnTo>
                  <a:pt x="44958" y="445947"/>
                </a:lnTo>
                <a:lnTo>
                  <a:pt x="268338" y="445947"/>
                </a:lnTo>
                <a:lnTo>
                  <a:pt x="268338" y="356565"/>
                </a:lnTo>
                <a:lnTo>
                  <a:pt x="179082" y="356565"/>
                </a:lnTo>
                <a:lnTo>
                  <a:pt x="179082" y="267157"/>
                </a:lnTo>
                <a:lnTo>
                  <a:pt x="759853" y="267157"/>
                </a:lnTo>
                <a:lnTo>
                  <a:pt x="759853" y="937475"/>
                </a:lnTo>
                <a:lnTo>
                  <a:pt x="670623" y="937475"/>
                </a:lnTo>
                <a:lnTo>
                  <a:pt x="670623" y="1071435"/>
                </a:lnTo>
                <a:lnTo>
                  <a:pt x="760044" y="1071435"/>
                </a:lnTo>
                <a:lnTo>
                  <a:pt x="760044" y="1026845"/>
                </a:lnTo>
                <a:lnTo>
                  <a:pt x="849845" y="1026845"/>
                </a:lnTo>
                <a:lnTo>
                  <a:pt x="849845" y="1070965"/>
                </a:lnTo>
                <a:lnTo>
                  <a:pt x="939266" y="1070965"/>
                </a:lnTo>
                <a:lnTo>
                  <a:pt x="939266" y="1026845"/>
                </a:lnTo>
                <a:lnTo>
                  <a:pt x="939266" y="937475"/>
                </a:lnTo>
                <a:lnTo>
                  <a:pt x="849274" y="937475"/>
                </a:lnTo>
                <a:lnTo>
                  <a:pt x="849274" y="267157"/>
                </a:lnTo>
                <a:lnTo>
                  <a:pt x="983488" y="267157"/>
                </a:lnTo>
                <a:lnTo>
                  <a:pt x="983488" y="311861"/>
                </a:lnTo>
                <a:lnTo>
                  <a:pt x="984313" y="311861"/>
                </a:lnTo>
                <a:lnTo>
                  <a:pt x="1018794" y="304914"/>
                </a:lnTo>
                <a:lnTo>
                  <a:pt x="1046962" y="285927"/>
                </a:lnTo>
                <a:lnTo>
                  <a:pt x="1065949" y="257784"/>
                </a:lnTo>
                <a:lnTo>
                  <a:pt x="1072908" y="223304"/>
                </a:lnTo>
                <a:lnTo>
                  <a:pt x="1072908" y="177787"/>
                </a:lnTo>
                <a:close/>
              </a:path>
            </a:pathLst>
          </a:custGeom>
          <a:solidFill>
            <a:schemeClr val="bg2"/>
          </a:solidFill>
        </p:spPr>
        <p:txBody>
          <a:bodyPr wrap="square" lIns="0" tIns="0" rIns="0" bIns="0" rtlCol="0"/>
          <a:lstStyle/>
          <a:p>
            <a:endParaRPr>
              <a:latin typeface="Arial" panose="020B0604020202020204" pitchFamily="34" charset="0"/>
            </a:endParaRPr>
          </a:p>
        </p:txBody>
      </p:sp>
      <p:sp>
        <p:nvSpPr>
          <p:cNvPr id="8" name="object 4">
            <a:extLst>
              <a:ext uri="{FF2B5EF4-FFF2-40B4-BE49-F238E27FC236}">
                <a16:creationId xmlns:a16="http://schemas.microsoft.com/office/drawing/2014/main" id="{559AB070-830F-A1DD-2F1A-B3EC9C6D7407}"/>
              </a:ext>
            </a:extLst>
          </p:cNvPr>
          <p:cNvSpPr>
            <a:spLocks/>
          </p:cNvSpPr>
          <p:nvPr/>
        </p:nvSpPr>
        <p:spPr>
          <a:xfrm>
            <a:off x="5646000" y="1395414"/>
            <a:ext cx="900000" cy="900000"/>
          </a:xfrm>
          <a:custGeom>
            <a:avLst/>
            <a:gdLst/>
            <a:ahLst/>
            <a:cxnLst/>
            <a:rect l="l" t="t" r="r" b="b"/>
            <a:pathLst>
              <a:path w="1073150" h="1073150">
                <a:moveTo>
                  <a:pt x="402336" y="983487"/>
                </a:moveTo>
                <a:lnTo>
                  <a:pt x="312928" y="983487"/>
                </a:lnTo>
                <a:lnTo>
                  <a:pt x="312928" y="1072895"/>
                </a:lnTo>
                <a:lnTo>
                  <a:pt x="402336" y="1072895"/>
                </a:lnTo>
                <a:lnTo>
                  <a:pt x="402336" y="983487"/>
                </a:lnTo>
                <a:close/>
              </a:path>
              <a:path w="1073150" h="1073150">
                <a:moveTo>
                  <a:pt x="759968" y="983487"/>
                </a:moveTo>
                <a:lnTo>
                  <a:pt x="670560" y="983487"/>
                </a:lnTo>
                <a:lnTo>
                  <a:pt x="670560" y="1072895"/>
                </a:lnTo>
                <a:lnTo>
                  <a:pt x="759968" y="1072895"/>
                </a:lnTo>
                <a:lnTo>
                  <a:pt x="759968" y="983487"/>
                </a:lnTo>
                <a:close/>
              </a:path>
              <a:path w="1073150" h="1073150">
                <a:moveTo>
                  <a:pt x="894130" y="89407"/>
                </a:moveTo>
                <a:lnTo>
                  <a:pt x="178752" y="89407"/>
                </a:lnTo>
                <a:lnTo>
                  <a:pt x="143971" y="96429"/>
                </a:lnTo>
                <a:lnTo>
                  <a:pt x="115573" y="115577"/>
                </a:lnTo>
                <a:lnTo>
                  <a:pt x="96427" y="143977"/>
                </a:lnTo>
                <a:lnTo>
                  <a:pt x="89408" y="178752"/>
                </a:lnTo>
                <a:lnTo>
                  <a:pt x="89408" y="312927"/>
                </a:lnTo>
                <a:lnTo>
                  <a:pt x="0" y="312927"/>
                </a:lnTo>
                <a:lnTo>
                  <a:pt x="0" y="402335"/>
                </a:lnTo>
                <a:lnTo>
                  <a:pt x="89408" y="402335"/>
                </a:lnTo>
                <a:lnTo>
                  <a:pt x="89408" y="670559"/>
                </a:lnTo>
                <a:lnTo>
                  <a:pt x="0" y="670559"/>
                </a:lnTo>
                <a:lnTo>
                  <a:pt x="0" y="759967"/>
                </a:lnTo>
                <a:lnTo>
                  <a:pt x="89408" y="759967"/>
                </a:lnTo>
                <a:lnTo>
                  <a:pt x="89408" y="894143"/>
                </a:lnTo>
                <a:lnTo>
                  <a:pt x="96427" y="928918"/>
                </a:lnTo>
                <a:lnTo>
                  <a:pt x="115573" y="957318"/>
                </a:lnTo>
                <a:lnTo>
                  <a:pt x="143971" y="976466"/>
                </a:lnTo>
                <a:lnTo>
                  <a:pt x="178752" y="983487"/>
                </a:lnTo>
                <a:lnTo>
                  <a:pt x="894130" y="983487"/>
                </a:lnTo>
                <a:lnTo>
                  <a:pt x="928913" y="976466"/>
                </a:lnTo>
                <a:lnTo>
                  <a:pt x="957316" y="957318"/>
                </a:lnTo>
                <a:lnTo>
                  <a:pt x="976466" y="928918"/>
                </a:lnTo>
                <a:lnTo>
                  <a:pt x="983488" y="894143"/>
                </a:lnTo>
                <a:lnTo>
                  <a:pt x="178816" y="894143"/>
                </a:lnTo>
                <a:lnTo>
                  <a:pt x="178752" y="178815"/>
                </a:lnTo>
                <a:lnTo>
                  <a:pt x="983488" y="178815"/>
                </a:lnTo>
                <a:lnTo>
                  <a:pt x="976466" y="143977"/>
                </a:lnTo>
                <a:lnTo>
                  <a:pt x="957316" y="115577"/>
                </a:lnTo>
                <a:lnTo>
                  <a:pt x="928913" y="96429"/>
                </a:lnTo>
                <a:lnTo>
                  <a:pt x="894130" y="89407"/>
                </a:lnTo>
                <a:close/>
              </a:path>
              <a:path w="1073150" h="1073150">
                <a:moveTo>
                  <a:pt x="983488" y="178815"/>
                </a:moveTo>
                <a:lnTo>
                  <a:pt x="894080" y="178815"/>
                </a:lnTo>
                <a:lnTo>
                  <a:pt x="894130" y="894079"/>
                </a:lnTo>
                <a:lnTo>
                  <a:pt x="178816" y="894143"/>
                </a:lnTo>
                <a:lnTo>
                  <a:pt x="983488" y="894143"/>
                </a:lnTo>
                <a:lnTo>
                  <a:pt x="983488" y="759967"/>
                </a:lnTo>
                <a:lnTo>
                  <a:pt x="1072896" y="759967"/>
                </a:lnTo>
                <a:lnTo>
                  <a:pt x="1072896" y="670559"/>
                </a:lnTo>
                <a:lnTo>
                  <a:pt x="983488" y="670559"/>
                </a:lnTo>
                <a:lnTo>
                  <a:pt x="983488" y="402335"/>
                </a:lnTo>
                <a:lnTo>
                  <a:pt x="1072896" y="402335"/>
                </a:lnTo>
                <a:lnTo>
                  <a:pt x="1072896" y="312927"/>
                </a:lnTo>
                <a:lnTo>
                  <a:pt x="983488" y="312927"/>
                </a:lnTo>
                <a:lnTo>
                  <a:pt x="983488" y="178815"/>
                </a:lnTo>
                <a:close/>
              </a:path>
              <a:path w="1073150" h="1073150">
                <a:moveTo>
                  <a:pt x="536448" y="312927"/>
                </a:moveTo>
                <a:lnTo>
                  <a:pt x="491398" y="317469"/>
                </a:lnTo>
                <a:lnTo>
                  <a:pt x="449439" y="330493"/>
                </a:lnTo>
                <a:lnTo>
                  <a:pt x="411471" y="351102"/>
                </a:lnTo>
                <a:lnTo>
                  <a:pt x="378391" y="378396"/>
                </a:lnTo>
                <a:lnTo>
                  <a:pt x="351099" y="411477"/>
                </a:lnTo>
                <a:lnTo>
                  <a:pt x="330491" y="449445"/>
                </a:lnTo>
                <a:lnTo>
                  <a:pt x="317468" y="491401"/>
                </a:lnTo>
                <a:lnTo>
                  <a:pt x="312928" y="536447"/>
                </a:lnTo>
                <a:lnTo>
                  <a:pt x="317468" y="581494"/>
                </a:lnTo>
                <a:lnTo>
                  <a:pt x="330491" y="623450"/>
                </a:lnTo>
                <a:lnTo>
                  <a:pt x="351099" y="661418"/>
                </a:lnTo>
                <a:lnTo>
                  <a:pt x="378391" y="694499"/>
                </a:lnTo>
                <a:lnTo>
                  <a:pt x="411471" y="721793"/>
                </a:lnTo>
                <a:lnTo>
                  <a:pt x="449439" y="742402"/>
                </a:lnTo>
                <a:lnTo>
                  <a:pt x="491398" y="755426"/>
                </a:lnTo>
                <a:lnTo>
                  <a:pt x="536448" y="759967"/>
                </a:lnTo>
                <a:lnTo>
                  <a:pt x="581494" y="755426"/>
                </a:lnTo>
                <a:lnTo>
                  <a:pt x="623450" y="742402"/>
                </a:lnTo>
                <a:lnTo>
                  <a:pt x="661418" y="721793"/>
                </a:lnTo>
                <a:lnTo>
                  <a:pt x="694499" y="694499"/>
                </a:lnTo>
                <a:lnTo>
                  <a:pt x="714251" y="670559"/>
                </a:lnTo>
                <a:lnTo>
                  <a:pt x="402336" y="670559"/>
                </a:lnTo>
                <a:lnTo>
                  <a:pt x="402336" y="402335"/>
                </a:lnTo>
                <a:lnTo>
                  <a:pt x="714251" y="402335"/>
                </a:lnTo>
                <a:lnTo>
                  <a:pt x="694499" y="378396"/>
                </a:lnTo>
                <a:lnTo>
                  <a:pt x="661418" y="351102"/>
                </a:lnTo>
                <a:lnTo>
                  <a:pt x="623450" y="330493"/>
                </a:lnTo>
                <a:lnTo>
                  <a:pt x="581494" y="317469"/>
                </a:lnTo>
                <a:lnTo>
                  <a:pt x="536448" y="312927"/>
                </a:lnTo>
                <a:close/>
              </a:path>
              <a:path w="1073150" h="1073150">
                <a:moveTo>
                  <a:pt x="714251" y="402335"/>
                </a:moveTo>
                <a:lnTo>
                  <a:pt x="670560" y="402335"/>
                </a:lnTo>
                <a:lnTo>
                  <a:pt x="670560" y="670559"/>
                </a:lnTo>
                <a:lnTo>
                  <a:pt x="714251" y="670559"/>
                </a:lnTo>
                <a:lnTo>
                  <a:pt x="721793" y="661418"/>
                </a:lnTo>
                <a:lnTo>
                  <a:pt x="742402" y="623450"/>
                </a:lnTo>
                <a:lnTo>
                  <a:pt x="755426" y="581494"/>
                </a:lnTo>
                <a:lnTo>
                  <a:pt x="759968" y="536447"/>
                </a:lnTo>
                <a:lnTo>
                  <a:pt x="755426" y="491401"/>
                </a:lnTo>
                <a:lnTo>
                  <a:pt x="742402" y="449445"/>
                </a:lnTo>
                <a:lnTo>
                  <a:pt x="721793" y="411477"/>
                </a:lnTo>
                <a:lnTo>
                  <a:pt x="714251" y="402335"/>
                </a:lnTo>
                <a:close/>
              </a:path>
              <a:path w="1073150" h="1073150">
                <a:moveTo>
                  <a:pt x="402336" y="0"/>
                </a:moveTo>
                <a:lnTo>
                  <a:pt x="312928" y="0"/>
                </a:lnTo>
                <a:lnTo>
                  <a:pt x="312928" y="89407"/>
                </a:lnTo>
                <a:lnTo>
                  <a:pt x="402336" y="89407"/>
                </a:lnTo>
                <a:lnTo>
                  <a:pt x="402336" y="0"/>
                </a:lnTo>
                <a:close/>
              </a:path>
              <a:path w="1073150" h="1073150">
                <a:moveTo>
                  <a:pt x="759968" y="0"/>
                </a:moveTo>
                <a:lnTo>
                  <a:pt x="670560" y="0"/>
                </a:lnTo>
                <a:lnTo>
                  <a:pt x="670560" y="89407"/>
                </a:lnTo>
                <a:lnTo>
                  <a:pt x="759968" y="89407"/>
                </a:lnTo>
                <a:lnTo>
                  <a:pt x="759968" y="0"/>
                </a:lnTo>
                <a:close/>
              </a:path>
            </a:pathLst>
          </a:custGeom>
          <a:solidFill>
            <a:schemeClr val="bg2"/>
          </a:solidFill>
        </p:spPr>
        <p:txBody>
          <a:bodyPr wrap="square" lIns="0" tIns="0" rIns="0" bIns="0" rtlCol="0"/>
          <a:lstStyle/>
          <a:p>
            <a:endParaRPr>
              <a:latin typeface="Arial" panose="020B0604020202020204" pitchFamily="34" charset="0"/>
            </a:endParaRPr>
          </a:p>
        </p:txBody>
      </p:sp>
      <p:sp>
        <p:nvSpPr>
          <p:cNvPr id="9" name="object 5">
            <a:extLst>
              <a:ext uri="{FF2B5EF4-FFF2-40B4-BE49-F238E27FC236}">
                <a16:creationId xmlns:a16="http://schemas.microsoft.com/office/drawing/2014/main" id="{3D9DDD9F-E76B-12FF-7345-D33EE9CF260B}"/>
              </a:ext>
            </a:extLst>
          </p:cNvPr>
          <p:cNvSpPr>
            <a:spLocks noChangeAspect="1"/>
          </p:cNvSpPr>
          <p:nvPr/>
        </p:nvSpPr>
        <p:spPr>
          <a:xfrm>
            <a:off x="1865433" y="1394956"/>
            <a:ext cx="900000" cy="900000"/>
          </a:xfrm>
          <a:custGeom>
            <a:avLst/>
            <a:gdLst/>
            <a:ahLst/>
            <a:cxnLst/>
            <a:rect l="l" t="t" r="r" b="b"/>
            <a:pathLst>
              <a:path w="1073150" h="1072514">
                <a:moveTo>
                  <a:pt x="581355" y="490143"/>
                </a:moveTo>
                <a:lnTo>
                  <a:pt x="491972" y="490143"/>
                </a:lnTo>
                <a:lnTo>
                  <a:pt x="491972" y="579462"/>
                </a:lnTo>
                <a:lnTo>
                  <a:pt x="581355" y="579462"/>
                </a:lnTo>
                <a:lnTo>
                  <a:pt x="581355" y="490143"/>
                </a:lnTo>
                <a:close/>
              </a:path>
              <a:path w="1073150" h="1072514">
                <a:moveTo>
                  <a:pt x="581456" y="625894"/>
                </a:moveTo>
                <a:lnTo>
                  <a:pt x="492074" y="625894"/>
                </a:lnTo>
                <a:lnTo>
                  <a:pt x="492074" y="715162"/>
                </a:lnTo>
                <a:lnTo>
                  <a:pt x="581456" y="715162"/>
                </a:lnTo>
                <a:lnTo>
                  <a:pt x="581456" y="625894"/>
                </a:lnTo>
                <a:close/>
              </a:path>
              <a:path w="1073150" h="1072514">
                <a:moveTo>
                  <a:pt x="581736" y="759358"/>
                </a:moveTo>
                <a:lnTo>
                  <a:pt x="492353" y="758875"/>
                </a:lnTo>
                <a:lnTo>
                  <a:pt x="491871" y="847204"/>
                </a:lnTo>
                <a:lnTo>
                  <a:pt x="581253" y="847686"/>
                </a:lnTo>
                <a:lnTo>
                  <a:pt x="581736" y="759358"/>
                </a:lnTo>
                <a:close/>
              </a:path>
              <a:path w="1073150" h="1072514">
                <a:moveTo>
                  <a:pt x="1072896" y="725271"/>
                </a:moveTo>
                <a:lnTo>
                  <a:pt x="1059395" y="656856"/>
                </a:lnTo>
                <a:lnTo>
                  <a:pt x="1020610" y="598893"/>
                </a:lnTo>
                <a:lnTo>
                  <a:pt x="983526" y="561759"/>
                </a:lnTo>
                <a:lnTo>
                  <a:pt x="983526" y="725271"/>
                </a:lnTo>
                <a:lnTo>
                  <a:pt x="983526" y="982573"/>
                </a:lnTo>
                <a:lnTo>
                  <a:pt x="760552" y="982573"/>
                </a:lnTo>
                <a:lnTo>
                  <a:pt x="760552" y="981837"/>
                </a:lnTo>
                <a:lnTo>
                  <a:pt x="760552" y="464959"/>
                </a:lnTo>
                <a:lnTo>
                  <a:pt x="957351" y="662051"/>
                </a:lnTo>
                <a:lnTo>
                  <a:pt x="981811" y="707694"/>
                </a:lnTo>
                <a:lnTo>
                  <a:pt x="983526" y="725271"/>
                </a:lnTo>
                <a:lnTo>
                  <a:pt x="983526" y="561759"/>
                </a:lnTo>
                <a:lnTo>
                  <a:pt x="886866" y="464959"/>
                </a:lnTo>
                <a:lnTo>
                  <a:pt x="760552" y="338467"/>
                </a:lnTo>
                <a:lnTo>
                  <a:pt x="760552" y="237032"/>
                </a:lnTo>
                <a:lnTo>
                  <a:pt x="760552" y="87223"/>
                </a:lnTo>
                <a:lnTo>
                  <a:pt x="753694" y="53263"/>
                </a:lnTo>
                <a:lnTo>
                  <a:pt x="734999" y="25539"/>
                </a:lnTo>
                <a:lnTo>
                  <a:pt x="707275" y="6845"/>
                </a:lnTo>
                <a:lnTo>
                  <a:pt x="673328" y="0"/>
                </a:lnTo>
                <a:lnTo>
                  <a:pt x="671182" y="0"/>
                </a:lnTo>
                <a:lnTo>
                  <a:pt x="671182" y="110032"/>
                </a:lnTo>
                <a:lnTo>
                  <a:pt x="671182" y="237032"/>
                </a:lnTo>
                <a:lnTo>
                  <a:pt x="671182" y="981837"/>
                </a:lnTo>
                <a:lnTo>
                  <a:pt x="402094" y="981837"/>
                </a:lnTo>
                <a:lnTo>
                  <a:pt x="402094" y="981075"/>
                </a:lnTo>
                <a:lnTo>
                  <a:pt x="402094" y="581533"/>
                </a:lnTo>
                <a:lnTo>
                  <a:pt x="402704" y="581533"/>
                </a:lnTo>
                <a:lnTo>
                  <a:pt x="402704" y="580580"/>
                </a:lnTo>
                <a:lnTo>
                  <a:pt x="402704" y="508025"/>
                </a:lnTo>
                <a:lnTo>
                  <a:pt x="671182" y="237032"/>
                </a:lnTo>
                <a:lnTo>
                  <a:pt x="671182" y="110032"/>
                </a:lnTo>
                <a:lnTo>
                  <a:pt x="312724" y="471855"/>
                </a:lnTo>
                <a:lnTo>
                  <a:pt x="312724" y="491197"/>
                </a:lnTo>
                <a:lnTo>
                  <a:pt x="312724" y="580580"/>
                </a:lnTo>
                <a:lnTo>
                  <a:pt x="312724" y="981075"/>
                </a:lnTo>
                <a:lnTo>
                  <a:pt x="89382" y="981075"/>
                </a:lnTo>
                <a:lnTo>
                  <a:pt x="89382" y="625284"/>
                </a:lnTo>
                <a:lnTo>
                  <a:pt x="92900" y="607898"/>
                </a:lnTo>
                <a:lnTo>
                  <a:pt x="102489" y="593686"/>
                </a:lnTo>
                <a:lnTo>
                  <a:pt x="116713" y="584098"/>
                </a:lnTo>
                <a:lnTo>
                  <a:pt x="134099" y="580580"/>
                </a:lnTo>
                <a:lnTo>
                  <a:pt x="312724" y="580580"/>
                </a:lnTo>
                <a:lnTo>
                  <a:pt x="312724" y="491197"/>
                </a:lnTo>
                <a:lnTo>
                  <a:pt x="134099" y="491197"/>
                </a:lnTo>
                <a:lnTo>
                  <a:pt x="91757" y="498043"/>
                </a:lnTo>
                <a:lnTo>
                  <a:pt x="54952" y="517105"/>
                </a:lnTo>
                <a:lnTo>
                  <a:pt x="25908" y="546150"/>
                </a:lnTo>
                <a:lnTo>
                  <a:pt x="6845" y="582942"/>
                </a:lnTo>
                <a:lnTo>
                  <a:pt x="0" y="625284"/>
                </a:lnTo>
                <a:lnTo>
                  <a:pt x="0" y="1070444"/>
                </a:lnTo>
                <a:lnTo>
                  <a:pt x="312724" y="1070444"/>
                </a:lnTo>
                <a:lnTo>
                  <a:pt x="312724" y="1071206"/>
                </a:lnTo>
                <a:lnTo>
                  <a:pt x="759218" y="1071206"/>
                </a:lnTo>
                <a:lnTo>
                  <a:pt x="759218" y="1071956"/>
                </a:lnTo>
                <a:lnTo>
                  <a:pt x="1072896" y="1071956"/>
                </a:lnTo>
                <a:lnTo>
                  <a:pt x="1072896" y="982573"/>
                </a:lnTo>
                <a:lnTo>
                  <a:pt x="1072896" y="725271"/>
                </a:lnTo>
                <a:close/>
              </a:path>
            </a:pathLst>
          </a:custGeom>
          <a:solidFill>
            <a:schemeClr val="bg2"/>
          </a:solidFill>
        </p:spPr>
        <p:txBody>
          <a:bodyPr wrap="square" lIns="0" tIns="0" rIns="0" bIns="0" rtlCol="0"/>
          <a:lstStyle/>
          <a:p>
            <a:endParaRPr>
              <a:latin typeface="Arial" panose="020B0604020202020204" pitchFamily="34" charset="0"/>
            </a:endParaRPr>
          </a:p>
        </p:txBody>
      </p:sp>
      <p:sp>
        <p:nvSpPr>
          <p:cNvPr id="10" name="object 6">
            <a:extLst>
              <a:ext uri="{FF2B5EF4-FFF2-40B4-BE49-F238E27FC236}">
                <a16:creationId xmlns:a16="http://schemas.microsoft.com/office/drawing/2014/main" id="{0C1A5B45-93FB-BAB9-910F-A965139D9D13}"/>
              </a:ext>
            </a:extLst>
          </p:cNvPr>
          <p:cNvSpPr txBox="1">
            <a:spLocks/>
          </p:cNvSpPr>
          <p:nvPr/>
        </p:nvSpPr>
        <p:spPr>
          <a:xfrm>
            <a:off x="1017588" y="2448540"/>
            <a:ext cx="2768840" cy="505267"/>
          </a:xfrm>
          <a:prstGeom prst="rect">
            <a:avLst/>
          </a:prstGeom>
        </p:spPr>
        <p:txBody>
          <a:bodyPr vert="horz" wrap="square" lIns="0" tIns="12700" rIns="0" bIns="0" rtlCol="0" anchor="ctr" anchorCtr="0">
            <a:spAutoFit/>
          </a:bodyPr>
          <a:lstStyle>
            <a:lvl1pPr algn="ctr" defTabSz="914400" rtl="0" eaLnBrk="1" latinLnBrk="0" hangingPunct="1">
              <a:lnSpc>
                <a:spcPct val="90000"/>
              </a:lnSpc>
              <a:spcBef>
                <a:spcPct val="0"/>
              </a:spcBef>
              <a:buNone/>
              <a:defRPr sz="5500" b="0" kern="1200">
                <a:solidFill>
                  <a:srgbClr val="C4DCE7"/>
                </a:solidFill>
                <a:latin typeface="+mj-lt"/>
                <a:ea typeface="+mj-ea"/>
                <a:cs typeface="+mj-cs"/>
              </a:defRPr>
            </a:lvl1pPr>
          </a:lstStyle>
          <a:p>
            <a:pPr marL="12700">
              <a:lnSpc>
                <a:spcPct val="100000"/>
              </a:lnSpc>
              <a:spcBef>
                <a:spcPts val="100"/>
              </a:spcBef>
            </a:pPr>
            <a:r>
              <a:rPr lang="en-GB" sz="3200" spc="-10">
                <a:solidFill>
                  <a:schemeClr val="accent2"/>
                </a:solidFill>
                <a:latin typeface="Bienvenue Medium"/>
                <a:cs typeface="Bienvenue Medium"/>
              </a:rPr>
              <a:t>Architecture</a:t>
            </a:r>
            <a:endParaRPr lang="en-GB" sz="3200">
              <a:solidFill>
                <a:schemeClr val="accent2"/>
              </a:solidFill>
              <a:latin typeface="Bienvenue Medium"/>
              <a:cs typeface="Bienvenue Medium"/>
            </a:endParaRPr>
          </a:p>
        </p:txBody>
      </p:sp>
      <p:sp>
        <p:nvSpPr>
          <p:cNvPr id="11" name="object 7">
            <a:extLst>
              <a:ext uri="{FF2B5EF4-FFF2-40B4-BE49-F238E27FC236}">
                <a16:creationId xmlns:a16="http://schemas.microsoft.com/office/drawing/2014/main" id="{7D77445F-BB5A-9997-E875-4DBC2CC81526}"/>
              </a:ext>
            </a:extLst>
          </p:cNvPr>
          <p:cNvSpPr txBox="1"/>
          <p:nvPr/>
        </p:nvSpPr>
        <p:spPr>
          <a:xfrm>
            <a:off x="4711580" y="2426615"/>
            <a:ext cx="2768840" cy="505267"/>
          </a:xfrm>
          <a:prstGeom prst="rect">
            <a:avLst/>
          </a:prstGeom>
        </p:spPr>
        <p:txBody>
          <a:bodyPr vert="horz" wrap="square" lIns="0" tIns="12700" rIns="0" bIns="0" rtlCol="0">
            <a:spAutoFit/>
          </a:bodyPr>
          <a:lstStyle/>
          <a:p>
            <a:pPr marL="12700" algn="ctr">
              <a:lnSpc>
                <a:spcPct val="100000"/>
              </a:lnSpc>
              <a:spcBef>
                <a:spcPts val="100"/>
              </a:spcBef>
            </a:pPr>
            <a:r>
              <a:rPr sz="3200" b="0" spc="-10">
                <a:solidFill>
                  <a:schemeClr val="accent2"/>
                </a:solidFill>
                <a:latin typeface="Bienvenue Medium"/>
                <a:cs typeface="Bienvenue Medium"/>
              </a:rPr>
              <a:t>Engineering</a:t>
            </a:r>
            <a:endParaRPr sz="3200">
              <a:solidFill>
                <a:schemeClr val="accent2"/>
              </a:solidFill>
              <a:latin typeface="Bienvenue Medium"/>
              <a:cs typeface="Bienvenue Medium"/>
            </a:endParaRPr>
          </a:p>
        </p:txBody>
      </p:sp>
      <p:sp>
        <p:nvSpPr>
          <p:cNvPr id="12" name="object 8">
            <a:extLst>
              <a:ext uri="{FF2B5EF4-FFF2-40B4-BE49-F238E27FC236}">
                <a16:creationId xmlns:a16="http://schemas.microsoft.com/office/drawing/2014/main" id="{FE1608B1-15D7-BDDF-9953-28EE641B796F}"/>
              </a:ext>
            </a:extLst>
          </p:cNvPr>
          <p:cNvSpPr txBox="1"/>
          <p:nvPr/>
        </p:nvSpPr>
        <p:spPr>
          <a:xfrm>
            <a:off x="8841199" y="2417763"/>
            <a:ext cx="2631252" cy="505267"/>
          </a:xfrm>
          <a:prstGeom prst="rect">
            <a:avLst/>
          </a:prstGeom>
        </p:spPr>
        <p:txBody>
          <a:bodyPr vert="horz" wrap="square" lIns="0" tIns="12700" rIns="0" bIns="0" rtlCol="0">
            <a:spAutoFit/>
          </a:bodyPr>
          <a:lstStyle/>
          <a:p>
            <a:pPr marL="12700" algn="ctr">
              <a:lnSpc>
                <a:spcPct val="100000"/>
              </a:lnSpc>
              <a:spcBef>
                <a:spcPts val="100"/>
              </a:spcBef>
            </a:pPr>
            <a:r>
              <a:rPr lang="en-GB" sz="3200" b="0" spc="-10">
                <a:solidFill>
                  <a:schemeClr val="accent2"/>
                </a:solidFill>
                <a:latin typeface="Bienvenue Medium"/>
                <a:cs typeface="Bienvenue Medium"/>
              </a:rPr>
              <a:t>Construction</a:t>
            </a:r>
            <a:endParaRPr sz="3200">
              <a:solidFill>
                <a:schemeClr val="accent2"/>
              </a:solidFill>
              <a:latin typeface="Bienvenue Medium"/>
              <a:cs typeface="Bienvenue Medium"/>
            </a:endParaRPr>
          </a:p>
        </p:txBody>
      </p:sp>
      <p:sp>
        <p:nvSpPr>
          <p:cNvPr id="14" name="TextBox 13">
            <a:extLst>
              <a:ext uri="{FF2B5EF4-FFF2-40B4-BE49-F238E27FC236}">
                <a16:creationId xmlns:a16="http://schemas.microsoft.com/office/drawing/2014/main" id="{BB8817DE-226F-CA97-719B-E51C452B2F47}"/>
              </a:ext>
            </a:extLst>
          </p:cNvPr>
          <p:cNvSpPr txBox="1"/>
          <p:nvPr/>
        </p:nvSpPr>
        <p:spPr>
          <a:xfrm>
            <a:off x="2035175" y="3429000"/>
            <a:ext cx="8121650" cy="1354217"/>
          </a:xfrm>
          <a:prstGeom prst="rect">
            <a:avLst/>
          </a:prstGeom>
          <a:noFill/>
        </p:spPr>
        <p:txBody>
          <a:bodyPr wrap="square">
            <a:spAutoFit/>
          </a:bodyPr>
          <a:lstStyle/>
          <a:p>
            <a:pPr marL="12700" algn="ctr">
              <a:spcBef>
                <a:spcPts val="100"/>
              </a:spcBef>
            </a:pPr>
            <a:r>
              <a:rPr lang="en-GB" sz="8200">
                <a:solidFill>
                  <a:schemeClr val="accent4"/>
                </a:solidFill>
                <a:latin typeface="Gamechanger Medium"/>
                <a:cs typeface="Gamechanger Medium"/>
              </a:rPr>
              <a:t>$17.5</a:t>
            </a:r>
            <a:r>
              <a:rPr lang="en-GB" sz="8200" spc="-180">
                <a:solidFill>
                  <a:schemeClr val="accent4"/>
                </a:solidFill>
                <a:latin typeface="Gamechanger Medium"/>
                <a:cs typeface="Gamechanger Medium"/>
              </a:rPr>
              <a:t> </a:t>
            </a:r>
            <a:r>
              <a:rPr lang="en-GB" sz="8200" spc="-10">
                <a:solidFill>
                  <a:schemeClr val="accent4"/>
                </a:solidFill>
                <a:latin typeface="Gamechanger Medium"/>
                <a:cs typeface="Gamechanger Medium"/>
              </a:rPr>
              <a:t>TRILLION</a:t>
            </a:r>
            <a:endParaRPr lang="en-GB" sz="8200">
              <a:solidFill>
                <a:schemeClr val="accent4"/>
              </a:solidFill>
              <a:latin typeface="Gamechanger Medium"/>
              <a:cs typeface="Gamechanger Medium"/>
            </a:endParaRPr>
          </a:p>
        </p:txBody>
      </p:sp>
    </p:spTree>
    <p:extLst>
      <p:ext uri="{BB962C8B-B14F-4D97-AF65-F5344CB8AC3E}">
        <p14:creationId xmlns:p14="http://schemas.microsoft.com/office/powerpoint/2010/main" val="115562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4474B1F4-89F1-4C58-962E-E8690A3EE3BF}"/>
              </a:ext>
            </a:extLst>
          </p:cNvPr>
          <p:cNvCxnSpPr>
            <a:cxnSpLocks/>
          </p:cNvCxnSpPr>
          <p:nvPr/>
        </p:nvCxnSpPr>
        <p:spPr>
          <a:xfrm flipV="1">
            <a:off x="4281006" y="1453709"/>
            <a:ext cx="0" cy="347918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DCA731D-ED3B-E808-D7D9-F61FDB9D1F50}"/>
              </a:ext>
            </a:extLst>
          </p:cNvPr>
          <p:cNvCxnSpPr>
            <a:cxnSpLocks/>
          </p:cNvCxnSpPr>
          <p:nvPr/>
        </p:nvCxnSpPr>
        <p:spPr>
          <a:xfrm>
            <a:off x="4281006" y="1751420"/>
            <a:ext cx="642761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DDA36DA-D712-D340-121D-1A5C30081921}"/>
              </a:ext>
            </a:extLst>
          </p:cNvPr>
          <p:cNvCxnSpPr>
            <a:cxnSpLocks/>
          </p:cNvCxnSpPr>
          <p:nvPr/>
        </p:nvCxnSpPr>
        <p:spPr>
          <a:xfrm>
            <a:off x="4281006" y="2616382"/>
            <a:ext cx="642761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33408B3-2659-77D5-735A-342E24F80728}"/>
              </a:ext>
            </a:extLst>
          </p:cNvPr>
          <p:cNvCxnSpPr>
            <a:cxnSpLocks/>
          </p:cNvCxnSpPr>
          <p:nvPr/>
        </p:nvCxnSpPr>
        <p:spPr>
          <a:xfrm>
            <a:off x="4281006" y="3481344"/>
            <a:ext cx="642761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34B0E5F-42D3-2803-2666-F089F27679E0}"/>
              </a:ext>
            </a:extLst>
          </p:cNvPr>
          <p:cNvCxnSpPr>
            <a:cxnSpLocks/>
          </p:cNvCxnSpPr>
          <p:nvPr/>
        </p:nvCxnSpPr>
        <p:spPr>
          <a:xfrm>
            <a:off x="4281006" y="4346307"/>
            <a:ext cx="642761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bject 16"/>
          <p:cNvSpPr txBox="1"/>
          <p:nvPr/>
        </p:nvSpPr>
        <p:spPr>
          <a:xfrm>
            <a:off x="3967674" y="1662520"/>
            <a:ext cx="245745" cy="177800"/>
          </a:xfrm>
          <a:prstGeom prst="rect">
            <a:avLst/>
          </a:prstGeom>
        </p:spPr>
        <p:txBody>
          <a:bodyPr vert="horz" wrap="square" lIns="0" tIns="12700" rIns="0" bIns="0" rtlCol="0">
            <a:spAutoFit/>
          </a:bodyPr>
          <a:lstStyle/>
          <a:p>
            <a:pPr marL="12700">
              <a:lnSpc>
                <a:spcPct val="100000"/>
              </a:lnSpc>
              <a:spcBef>
                <a:spcPts val="100"/>
              </a:spcBef>
            </a:pPr>
            <a:r>
              <a:rPr sz="1000" spc="-25">
                <a:solidFill>
                  <a:srgbClr val="BEDAE5"/>
                </a:solidFill>
                <a:latin typeface="Bienvenue"/>
                <a:cs typeface="Bienvenue"/>
              </a:rPr>
              <a:t>130</a:t>
            </a:r>
            <a:endParaRPr sz="1000">
              <a:latin typeface="Bienvenue"/>
              <a:cs typeface="Bienvenue"/>
            </a:endParaRPr>
          </a:p>
        </p:txBody>
      </p:sp>
      <p:sp>
        <p:nvSpPr>
          <p:cNvPr id="17" name="object 17"/>
          <p:cNvSpPr txBox="1"/>
          <p:nvPr/>
        </p:nvSpPr>
        <p:spPr>
          <a:xfrm>
            <a:off x="3967801" y="2521320"/>
            <a:ext cx="244475" cy="177800"/>
          </a:xfrm>
          <a:prstGeom prst="rect">
            <a:avLst/>
          </a:prstGeom>
        </p:spPr>
        <p:txBody>
          <a:bodyPr vert="horz" wrap="square" lIns="0" tIns="12700" rIns="0" bIns="0" rtlCol="0">
            <a:spAutoFit/>
          </a:bodyPr>
          <a:lstStyle/>
          <a:p>
            <a:pPr marL="12700">
              <a:lnSpc>
                <a:spcPct val="100000"/>
              </a:lnSpc>
              <a:spcBef>
                <a:spcPts val="100"/>
              </a:spcBef>
            </a:pPr>
            <a:r>
              <a:rPr sz="1000" spc="-25">
                <a:solidFill>
                  <a:srgbClr val="BEDAE5"/>
                </a:solidFill>
                <a:latin typeface="Bienvenue"/>
                <a:cs typeface="Bienvenue"/>
              </a:rPr>
              <a:t>120</a:t>
            </a:r>
            <a:endParaRPr sz="1000">
              <a:latin typeface="Bienvenue"/>
              <a:cs typeface="Bienvenue"/>
            </a:endParaRPr>
          </a:p>
        </p:txBody>
      </p:sp>
      <p:sp>
        <p:nvSpPr>
          <p:cNvPr id="18" name="object 18"/>
          <p:cNvSpPr txBox="1"/>
          <p:nvPr/>
        </p:nvSpPr>
        <p:spPr>
          <a:xfrm>
            <a:off x="3981744" y="3386650"/>
            <a:ext cx="229870" cy="177800"/>
          </a:xfrm>
          <a:prstGeom prst="rect">
            <a:avLst/>
          </a:prstGeom>
        </p:spPr>
        <p:txBody>
          <a:bodyPr vert="horz" wrap="square" lIns="0" tIns="12700" rIns="0" bIns="0" rtlCol="0">
            <a:spAutoFit/>
          </a:bodyPr>
          <a:lstStyle/>
          <a:p>
            <a:pPr marL="12700">
              <a:lnSpc>
                <a:spcPct val="100000"/>
              </a:lnSpc>
              <a:spcBef>
                <a:spcPts val="100"/>
              </a:spcBef>
            </a:pPr>
            <a:r>
              <a:rPr sz="1000" spc="-25">
                <a:solidFill>
                  <a:srgbClr val="BEDAE5"/>
                </a:solidFill>
                <a:latin typeface="Bienvenue"/>
                <a:cs typeface="Bienvenue"/>
              </a:rPr>
              <a:t>110</a:t>
            </a:r>
            <a:endParaRPr sz="1000">
              <a:latin typeface="Bienvenue"/>
              <a:cs typeface="Bienvenue"/>
            </a:endParaRPr>
          </a:p>
        </p:txBody>
      </p:sp>
      <p:sp>
        <p:nvSpPr>
          <p:cNvPr id="19" name="object 19"/>
          <p:cNvSpPr txBox="1"/>
          <p:nvPr/>
        </p:nvSpPr>
        <p:spPr>
          <a:xfrm>
            <a:off x="3960027" y="4287056"/>
            <a:ext cx="252729" cy="177800"/>
          </a:xfrm>
          <a:prstGeom prst="rect">
            <a:avLst/>
          </a:prstGeom>
        </p:spPr>
        <p:txBody>
          <a:bodyPr vert="horz" wrap="square" lIns="0" tIns="12700" rIns="0" bIns="0" rtlCol="0">
            <a:spAutoFit/>
          </a:bodyPr>
          <a:lstStyle/>
          <a:p>
            <a:pPr marL="12700">
              <a:lnSpc>
                <a:spcPct val="100000"/>
              </a:lnSpc>
              <a:spcBef>
                <a:spcPts val="100"/>
              </a:spcBef>
            </a:pPr>
            <a:r>
              <a:rPr sz="1000" spc="-25">
                <a:solidFill>
                  <a:srgbClr val="BEDAE5"/>
                </a:solidFill>
                <a:latin typeface="Bienvenue"/>
                <a:cs typeface="Bienvenue"/>
              </a:rPr>
              <a:t>100</a:t>
            </a:r>
            <a:endParaRPr sz="1000">
              <a:latin typeface="Bienvenue"/>
              <a:cs typeface="Bienvenue"/>
            </a:endParaRPr>
          </a:p>
        </p:txBody>
      </p:sp>
      <p:sp>
        <p:nvSpPr>
          <p:cNvPr id="20" name="object 20"/>
          <p:cNvSpPr txBox="1"/>
          <p:nvPr/>
        </p:nvSpPr>
        <p:spPr>
          <a:xfrm>
            <a:off x="4103776" y="4843989"/>
            <a:ext cx="108585" cy="177800"/>
          </a:xfrm>
          <a:prstGeom prst="rect">
            <a:avLst/>
          </a:prstGeom>
        </p:spPr>
        <p:txBody>
          <a:bodyPr vert="horz" wrap="square" lIns="0" tIns="12700" rIns="0" bIns="0" rtlCol="0">
            <a:spAutoFit/>
          </a:bodyPr>
          <a:lstStyle/>
          <a:p>
            <a:pPr marL="12700">
              <a:lnSpc>
                <a:spcPct val="100000"/>
              </a:lnSpc>
              <a:spcBef>
                <a:spcPts val="100"/>
              </a:spcBef>
            </a:pPr>
            <a:r>
              <a:rPr sz="1000" spc="-50">
                <a:solidFill>
                  <a:srgbClr val="BEDAE5"/>
                </a:solidFill>
                <a:latin typeface="Bienvenue"/>
                <a:cs typeface="Bienvenue"/>
              </a:rPr>
              <a:t>0</a:t>
            </a:r>
            <a:endParaRPr sz="1000">
              <a:latin typeface="Bienvenue"/>
              <a:cs typeface="Bienvenue"/>
            </a:endParaRPr>
          </a:p>
        </p:txBody>
      </p:sp>
      <p:sp>
        <p:nvSpPr>
          <p:cNvPr id="21" name="object 21"/>
          <p:cNvSpPr txBox="1"/>
          <p:nvPr/>
        </p:nvSpPr>
        <p:spPr>
          <a:xfrm>
            <a:off x="4118764" y="5076654"/>
            <a:ext cx="324485" cy="177800"/>
          </a:xfrm>
          <a:prstGeom prst="rect">
            <a:avLst/>
          </a:prstGeom>
        </p:spPr>
        <p:txBody>
          <a:bodyPr vert="horz" wrap="square" lIns="0" tIns="12700" rIns="0" bIns="0" rtlCol="0">
            <a:spAutoFit/>
          </a:bodyPr>
          <a:lstStyle/>
          <a:p>
            <a:pPr marL="12700">
              <a:lnSpc>
                <a:spcPct val="100000"/>
              </a:lnSpc>
              <a:spcBef>
                <a:spcPts val="100"/>
              </a:spcBef>
            </a:pPr>
            <a:r>
              <a:rPr sz="1000" i="1" spc="-20">
                <a:solidFill>
                  <a:srgbClr val="BEDAE5"/>
                </a:solidFill>
                <a:latin typeface="Bienvenue"/>
                <a:cs typeface="Bienvenue"/>
              </a:rPr>
              <a:t>1995</a:t>
            </a:r>
            <a:endParaRPr sz="1000">
              <a:latin typeface="Bienvenue"/>
              <a:cs typeface="Bienvenue"/>
            </a:endParaRPr>
          </a:p>
        </p:txBody>
      </p:sp>
      <p:sp>
        <p:nvSpPr>
          <p:cNvPr id="22" name="object 22"/>
          <p:cNvSpPr txBox="1"/>
          <p:nvPr/>
        </p:nvSpPr>
        <p:spPr>
          <a:xfrm>
            <a:off x="10650109" y="5687161"/>
            <a:ext cx="1071880" cy="147320"/>
          </a:xfrm>
          <a:prstGeom prst="rect">
            <a:avLst/>
          </a:prstGeom>
        </p:spPr>
        <p:txBody>
          <a:bodyPr vert="horz" wrap="square" lIns="0" tIns="12700" rIns="0" bIns="0" rtlCol="0">
            <a:spAutoFit/>
          </a:bodyPr>
          <a:lstStyle/>
          <a:p>
            <a:pPr marL="12700">
              <a:lnSpc>
                <a:spcPct val="100000"/>
              </a:lnSpc>
              <a:spcBef>
                <a:spcPts val="100"/>
              </a:spcBef>
            </a:pPr>
            <a:r>
              <a:rPr sz="800" i="1">
                <a:solidFill>
                  <a:srgbClr val="BEDAE5"/>
                </a:solidFill>
                <a:latin typeface="Bienvenue"/>
                <a:cs typeface="Bienvenue"/>
              </a:rPr>
              <a:t>McKinsey</a:t>
            </a:r>
            <a:r>
              <a:rPr sz="800" i="1" spc="-5">
                <a:solidFill>
                  <a:srgbClr val="BEDAE5"/>
                </a:solidFill>
                <a:latin typeface="Bienvenue"/>
                <a:cs typeface="Bienvenue"/>
              </a:rPr>
              <a:t> </a:t>
            </a:r>
            <a:r>
              <a:rPr sz="800" i="1">
                <a:solidFill>
                  <a:srgbClr val="BEDAE5"/>
                </a:solidFill>
                <a:latin typeface="Bienvenue"/>
                <a:cs typeface="Bienvenue"/>
              </a:rPr>
              <a:t>2016</a:t>
            </a:r>
            <a:r>
              <a:rPr sz="800" i="1" spc="-5">
                <a:solidFill>
                  <a:srgbClr val="BEDAE5"/>
                </a:solidFill>
                <a:latin typeface="Bienvenue"/>
                <a:cs typeface="Bienvenue"/>
              </a:rPr>
              <a:t> </a:t>
            </a:r>
            <a:r>
              <a:rPr sz="800" i="1" spc="-10">
                <a:solidFill>
                  <a:srgbClr val="BEDAE5"/>
                </a:solidFill>
                <a:latin typeface="Bienvenue"/>
                <a:cs typeface="Bienvenue"/>
              </a:rPr>
              <a:t>report</a:t>
            </a:r>
            <a:endParaRPr sz="800">
              <a:latin typeface="Bienvenue"/>
              <a:cs typeface="Bienvenue"/>
            </a:endParaRPr>
          </a:p>
        </p:txBody>
      </p:sp>
      <p:sp>
        <p:nvSpPr>
          <p:cNvPr id="23" name="object 23"/>
          <p:cNvSpPr txBox="1"/>
          <p:nvPr/>
        </p:nvSpPr>
        <p:spPr>
          <a:xfrm>
            <a:off x="3664616" y="937735"/>
            <a:ext cx="1257935" cy="474345"/>
          </a:xfrm>
          <a:prstGeom prst="rect">
            <a:avLst/>
          </a:prstGeom>
        </p:spPr>
        <p:txBody>
          <a:bodyPr vert="horz" wrap="square" lIns="0" tIns="84455" rIns="0" bIns="0" rtlCol="0">
            <a:spAutoFit/>
          </a:bodyPr>
          <a:lstStyle/>
          <a:p>
            <a:pPr algn="ctr">
              <a:lnSpc>
                <a:spcPct val="100000"/>
              </a:lnSpc>
              <a:spcBef>
                <a:spcPts val="665"/>
              </a:spcBef>
            </a:pPr>
            <a:r>
              <a:rPr sz="1000" b="1">
                <a:solidFill>
                  <a:srgbClr val="BEDAE5"/>
                </a:solidFill>
                <a:latin typeface="Bienvenue Semibold"/>
                <a:cs typeface="Bienvenue Semibold"/>
              </a:rPr>
              <a:t>Labour</a:t>
            </a:r>
            <a:r>
              <a:rPr sz="1000" b="1" spc="25">
                <a:solidFill>
                  <a:srgbClr val="BEDAE5"/>
                </a:solidFill>
                <a:latin typeface="Bienvenue Semibold"/>
                <a:cs typeface="Bienvenue Semibold"/>
              </a:rPr>
              <a:t> </a:t>
            </a:r>
            <a:r>
              <a:rPr sz="1000" b="1" spc="-10">
                <a:solidFill>
                  <a:srgbClr val="BEDAE5"/>
                </a:solidFill>
                <a:latin typeface="Bienvenue Semibold"/>
                <a:cs typeface="Bienvenue Semibold"/>
              </a:rPr>
              <a:t>productivity</a:t>
            </a:r>
            <a:endParaRPr sz="1000">
              <a:latin typeface="Bienvenue Semibold"/>
              <a:cs typeface="Bienvenue Semibold"/>
            </a:endParaRPr>
          </a:p>
          <a:p>
            <a:pPr algn="ctr">
              <a:lnSpc>
                <a:spcPct val="100000"/>
              </a:lnSpc>
              <a:spcBef>
                <a:spcPts val="565"/>
              </a:spcBef>
            </a:pPr>
            <a:r>
              <a:rPr sz="1000">
                <a:solidFill>
                  <a:srgbClr val="BEDAE5"/>
                </a:solidFill>
                <a:latin typeface="Bienvenue"/>
                <a:cs typeface="Bienvenue"/>
              </a:rPr>
              <a:t>Index</a:t>
            </a:r>
            <a:r>
              <a:rPr sz="1000" spc="-20">
                <a:solidFill>
                  <a:srgbClr val="BEDAE5"/>
                </a:solidFill>
                <a:latin typeface="Bienvenue"/>
                <a:cs typeface="Bienvenue"/>
              </a:rPr>
              <a:t> </a:t>
            </a:r>
            <a:r>
              <a:rPr sz="1000">
                <a:solidFill>
                  <a:srgbClr val="BEDAE5"/>
                </a:solidFill>
                <a:latin typeface="Bienvenue"/>
                <a:cs typeface="Bienvenue"/>
              </a:rPr>
              <a:t>100</a:t>
            </a:r>
            <a:r>
              <a:rPr sz="1000" spc="-15">
                <a:solidFill>
                  <a:srgbClr val="BEDAE5"/>
                </a:solidFill>
                <a:latin typeface="Bienvenue"/>
                <a:cs typeface="Bienvenue"/>
              </a:rPr>
              <a:t> </a:t>
            </a:r>
            <a:r>
              <a:rPr sz="1000">
                <a:solidFill>
                  <a:srgbClr val="BEDAE5"/>
                </a:solidFill>
                <a:latin typeface="Bienvenue"/>
                <a:cs typeface="Bienvenue"/>
              </a:rPr>
              <a:t>=</a:t>
            </a:r>
            <a:r>
              <a:rPr sz="1000" spc="-15">
                <a:solidFill>
                  <a:srgbClr val="BEDAE5"/>
                </a:solidFill>
                <a:latin typeface="Bienvenue"/>
                <a:cs typeface="Bienvenue"/>
              </a:rPr>
              <a:t> </a:t>
            </a:r>
            <a:r>
              <a:rPr sz="1000" spc="-20">
                <a:solidFill>
                  <a:srgbClr val="BEDAE5"/>
                </a:solidFill>
                <a:latin typeface="Bienvenue"/>
                <a:cs typeface="Bienvenue"/>
              </a:rPr>
              <a:t>1995</a:t>
            </a:r>
            <a:endParaRPr sz="1000">
              <a:latin typeface="Bienvenue"/>
              <a:cs typeface="Bienvenue"/>
            </a:endParaRPr>
          </a:p>
        </p:txBody>
      </p:sp>
      <p:sp>
        <p:nvSpPr>
          <p:cNvPr id="24" name="object 24"/>
          <p:cNvSpPr txBox="1"/>
          <p:nvPr/>
        </p:nvSpPr>
        <p:spPr>
          <a:xfrm>
            <a:off x="10824644" y="1586320"/>
            <a:ext cx="662305" cy="330200"/>
          </a:xfrm>
          <a:prstGeom prst="rect">
            <a:avLst/>
          </a:prstGeom>
        </p:spPr>
        <p:txBody>
          <a:bodyPr vert="horz" wrap="square" lIns="0" tIns="12700" rIns="0" bIns="0" rtlCol="0">
            <a:spAutoFit/>
          </a:bodyPr>
          <a:lstStyle/>
          <a:p>
            <a:pPr marL="12700" marR="5080">
              <a:lnSpc>
                <a:spcPct val="100000"/>
              </a:lnSpc>
              <a:spcBef>
                <a:spcPts val="100"/>
              </a:spcBef>
            </a:pPr>
            <a:r>
              <a:rPr sz="1000" b="1" spc="-10">
                <a:solidFill>
                  <a:srgbClr val="BEDAE5"/>
                </a:solidFill>
                <a:latin typeface="Bienvenue Semibold"/>
                <a:cs typeface="Bienvenue Semibold"/>
              </a:rPr>
              <a:t>Other</a:t>
            </a:r>
            <a:r>
              <a:rPr sz="1000" b="1" spc="500">
                <a:solidFill>
                  <a:srgbClr val="BEDAE5"/>
                </a:solidFill>
                <a:latin typeface="Bienvenue Semibold"/>
                <a:cs typeface="Bienvenue Semibold"/>
              </a:rPr>
              <a:t> </a:t>
            </a:r>
            <a:r>
              <a:rPr sz="1000" b="1" spc="-10">
                <a:solidFill>
                  <a:srgbClr val="BEDAE5"/>
                </a:solidFill>
                <a:latin typeface="Bienvenue Semibold"/>
                <a:cs typeface="Bienvenue Semibold"/>
              </a:rPr>
              <a:t>industries</a:t>
            </a:r>
            <a:endParaRPr sz="1000">
              <a:latin typeface="Bienvenue Semibold"/>
              <a:cs typeface="Bienvenue Semibold"/>
            </a:endParaRPr>
          </a:p>
        </p:txBody>
      </p:sp>
      <p:sp>
        <p:nvSpPr>
          <p:cNvPr id="25" name="object 25"/>
          <p:cNvSpPr txBox="1"/>
          <p:nvPr/>
        </p:nvSpPr>
        <p:spPr>
          <a:xfrm>
            <a:off x="10824644" y="3795740"/>
            <a:ext cx="853440" cy="1778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BEDAE5"/>
                </a:solidFill>
                <a:latin typeface="Bienvenue Semibold"/>
                <a:cs typeface="Bienvenue Semibold"/>
              </a:rPr>
              <a:t>Construction</a:t>
            </a:r>
            <a:endParaRPr sz="1000" dirty="0">
              <a:latin typeface="Bienvenue Semibold"/>
              <a:cs typeface="Bienvenue Semibold"/>
            </a:endParaRPr>
          </a:p>
        </p:txBody>
      </p:sp>
      <p:sp>
        <p:nvSpPr>
          <p:cNvPr id="26" name="object 26"/>
          <p:cNvSpPr txBox="1"/>
          <p:nvPr/>
        </p:nvSpPr>
        <p:spPr>
          <a:xfrm>
            <a:off x="10583025" y="5076654"/>
            <a:ext cx="316230" cy="177800"/>
          </a:xfrm>
          <a:prstGeom prst="rect">
            <a:avLst/>
          </a:prstGeom>
        </p:spPr>
        <p:txBody>
          <a:bodyPr vert="horz" wrap="square" lIns="0" tIns="12700" rIns="0" bIns="0" rtlCol="0">
            <a:spAutoFit/>
          </a:bodyPr>
          <a:lstStyle/>
          <a:p>
            <a:pPr marL="12700">
              <a:lnSpc>
                <a:spcPct val="100000"/>
              </a:lnSpc>
              <a:spcBef>
                <a:spcPts val="100"/>
              </a:spcBef>
            </a:pPr>
            <a:r>
              <a:rPr sz="1000" i="1" spc="-20">
                <a:solidFill>
                  <a:srgbClr val="BEDAE5"/>
                </a:solidFill>
                <a:latin typeface="Bienvenue"/>
                <a:cs typeface="Bienvenue"/>
              </a:rPr>
              <a:t>2014</a:t>
            </a:r>
            <a:endParaRPr sz="1000">
              <a:latin typeface="Bienvenue"/>
              <a:cs typeface="Bienvenue"/>
            </a:endParaRPr>
          </a:p>
        </p:txBody>
      </p:sp>
      <p:sp>
        <p:nvSpPr>
          <p:cNvPr id="28" name="object 28"/>
          <p:cNvSpPr/>
          <p:nvPr/>
        </p:nvSpPr>
        <p:spPr>
          <a:xfrm>
            <a:off x="4392431" y="4287450"/>
            <a:ext cx="104775" cy="29209"/>
          </a:xfrm>
          <a:custGeom>
            <a:avLst/>
            <a:gdLst/>
            <a:ahLst/>
            <a:cxnLst/>
            <a:rect l="l" t="t" r="r" b="b"/>
            <a:pathLst>
              <a:path w="104775" h="29210">
                <a:moveTo>
                  <a:pt x="0" y="28943"/>
                </a:moveTo>
                <a:lnTo>
                  <a:pt x="104444" y="0"/>
                </a:lnTo>
              </a:path>
            </a:pathLst>
          </a:custGeom>
          <a:ln w="25399">
            <a:solidFill>
              <a:srgbClr val="C300FF"/>
            </a:solidFill>
            <a:prstDash val="sysDash"/>
          </a:ln>
        </p:spPr>
        <p:txBody>
          <a:bodyPr wrap="square" lIns="0" tIns="0" rIns="0" bIns="0" rtlCol="0"/>
          <a:lstStyle/>
          <a:p>
            <a:endParaRPr>
              <a:latin typeface="Arial" panose="020B0604020202020204" pitchFamily="34" charset="0"/>
            </a:endParaRPr>
          </a:p>
        </p:txBody>
      </p:sp>
      <p:sp>
        <p:nvSpPr>
          <p:cNvPr id="29" name="object 29"/>
          <p:cNvSpPr/>
          <p:nvPr/>
        </p:nvSpPr>
        <p:spPr>
          <a:xfrm>
            <a:off x="4635773" y="3894087"/>
            <a:ext cx="610870" cy="335280"/>
          </a:xfrm>
          <a:custGeom>
            <a:avLst/>
            <a:gdLst/>
            <a:ahLst/>
            <a:cxnLst/>
            <a:rect l="l" t="t" r="r" b="b"/>
            <a:pathLst>
              <a:path w="610870" h="335279">
                <a:moveTo>
                  <a:pt x="0" y="334962"/>
                </a:moveTo>
                <a:lnTo>
                  <a:pt x="610501"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0" name="object 30"/>
          <p:cNvSpPr/>
          <p:nvPr/>
        </p:nvSpPr>
        <p:spPr>
          <a:xfrm>
            <a:off x="5365380" y="3365529"/>
            <a:ext cx="553085" cy="446405"/>
          </a:xfrm>
          <a:custGeom>
            <a:avLst/>
            <a:gdLst/>
            <a:ahLst/>
            <a:cxnLst/>
            <a:rect l="l" t="t" r="r" b="b"/>
            <a:pathLst>
              <a:path w="553085" h="446404">
                <a:moveTo>
                  <a:pt x="0" y="446024"/>
                </a:moveTo>
                <a:lnTo>
                  <a:pt x="552716"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1" name="object 31"/>
          <p:cNvSpPr/>
          <p:nvPr/>
        </p:nvSpPr>
        <p:spPr>
          <a:xfrm>
            <a:off x="6042338" y="3223571"/>
            <a:ext cx="198755" cy="74930"/>
          </a:xfrm>
          <a:custGeom>
            <a:avLst/>
            <a:gdLst/>
            <a:ahLst/>
            <a:cxnLst/>
            <a:rect l="l" t="t" r="r" b="b"/>
            <a:pathLst>
              <a:path w="198754" h="74929">
                <a:moveTo>
                  <a:pt x="0" y="74701"/>
                </a:moveTo>
                <a:lnTo>
                  <a:pt x="198551"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2" name="object 32"/>
          <p:cNvSpPr/>
          <p:nvPr/>
        </p:nvSpPr>
        <p:spPr>
          <a:xfrm>
            <a:off x="6355101" y="3017719"/>
            <a:ext cx="154305" cy="133985"/>
          </a:xfrm>
          <a:custGeom>
            <a:avLst/>
            <a:gdLst/>
            <a:ahLst/>
            <a:cxnLst/>
            <a:rect l="l" t="t" r="r" b="b"/>
            <a:pathLst>
              <a:path w="154304" h="133985">
                <a:moveTo>
                  <a:pt x="0" y="133769"/>
                </a:moveTo>
                <a:lnTo>
                  <a:pt x="154063"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3" name="object 33"/>
          <p:cNvSpPr/>
          <p:nvPr/>
        </p:nvSpPr>
        <p:spPr>
          <a:xfrm>
            <a:off x="6618313" y="2430489"/>
            <a:ext cx="648970" cy="499109"/>
          </a:xfrm>
          <a:custGeom>
            <a:avLst/>
            <a:gdLst/>
            <a:ahLst/>
            <a:cxnLst/>
            <a:rect l="l" t="t" r="r" b="b"/>
            <a:pathLst>
              <a:path w="648970" h="499110">
                <a:moveTo>
                  <a:pt x="0" y="499046"/>
                </a:moveTo>
                <a:lnTo>
                  <a:pt x="648792"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4" name="object 34"/>
          <p:cNvSpPr/>
          <p:nvPr/>
        </p:nvSpPr>
        <p:spPr>
          <a:xfrm>
            <a:off x="7417100" y="2322080"/>
            <a:ext cx="114935" cy="38100"/>
          </a:xfrm>
          <a:custGeom>
            <a:avLst/>
            <a:gdLst/>
            <a:ahLst/>
            <a:cxnLst/>
            <a:rect l="l" t="t" r="r" b="b"/>
            <a:pathLst>
              <a:path w="114934" h="38100">
                <a:moveTo>
                  <a:pt x="0" y="37858"/>
                </a:moveTo>
                <a:lnTo>
                  <a:pt x="114376"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5" name="object 35"/>
          <p:cNvSpPr/>
          <p:nvPr/>
        </p:nvSpPr>
        <p:spPr>
          <a:xfrm>
            <a:off x="7675838" y="1904688"/>
            <a:ext cx="600710" cy="351790"/>
          </a:xfrm>
          <a:custGeom>
            <a:avLst/>
            <a:gdLst/>
            <a:ahLst/>
            <a:cxnLst/>
            <a:rect l="l" t="t" r="r" b="b"/>
            <a:pathLst>
              <a:path w="600709" h="351789">
                <a:moveTo>
                  <a:pt x="0" y="351294"/>
                </a:moveTo>
                <a:lnTo>
                  <a:pt x="600557"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6" name="object 36"/>
          <p:cNvSpPr/>
          <p:nvPr/>
        </p:nvSpPr>
        <p:spPr>
          <a:xfrm>
            <a:off x="8415444" y="1874645"/>
            <a:ext cx="225425" cy="635"/>
          </a:xfrm>
          <a:custGeom>
            <a:avLst/>
            <a:gdLst/>
            <a:ahLst/>
            <a:cxnLst/>
            <a:rect l="l" t="t" r="r" b="b"/>
            <a:pathLst>
              <a:path w="225425" h="635">
                <a:moveTo>
                  <a:pt x="0" y="0"/>
                </a:moveTo>
                <a:lnTo>
                  <a:pt x="224878" y="558"/>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7" name="object 37"/>
          <p:cNvSpPr/>
          <p:nvPr/>
        </p:nvSpPr>
        <p:spPr>
          <a:xfrm>
            <a:off x="8782931" y="1937339"/>
            <a:ext cx="203835" cy="158115"/>
          </a:xfrm>
          <a:custGeom>
            <a:avLst/>
            <a:gdLst/>
            <a:ahLst/>
            <a:cxnLst/>
            <a:rect l="l" t="t" r="r" b="b"/>
            <a:pathLst>
              <a:path w="203834" h="158114">
                <a:moveTo>
                  <a:pt x="0" y="0"/>
                </a:moveTo>
                <a:lnTo>
                  <a:pt x="203822" y="157556"/>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8" name="object 38"/>
          <p:cNvSpPr/>
          <p:nvPr/>
        </p:nvSpPr>
        <p:spPr>
          <a:xfrm>
            <a:off x="9123979" y="1859506"/>
            <a:ext cx="552450" cy="243840"/>
          </a:xfrm>
          <a:custGeom>
            <a:avLst/>
            <a:gdLst/>
            <a:ahLst/>
            <a:cxnLst/>
            <a:rect l="l" t="t" r="r" b="b"/>
            <a:pathLst>
              <a:path w="552450" h="243839">
                <a:moveTo>
                  <a:pt x="0" y="243776"/>
                </a:moveTo>
                <a:lnTo>
                  <a:pt x="551942"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39" name="object 39"/>
          <p:cNvSpPr/>
          <p:nvPr/>
        </p:nvSpPr>
        <p:spPr>
          <a:xfrm>
            <a:off x="9802786" y="1864934"/>
            <a:ext cx="181610" cy="80645"/>
          </a:xfrm>
          <a:custGeom>
            <a:avLst/>
            <a:gdLst/>
            <a:ahLst/>
            <a:cxnLst/>
            <a:rect l="l" t="t" r="r" b="b"/>
            <a:pathLst>
              <a:path w="181609" h="80644">
                <a:moveTo>
                  <a:pt x="0" y="0"/>
                </a:moveTo>
                <a:lnTo>
                  <a:pt x="181216" y="80505"/>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40" name="object 40"/>
          <p:cNvSpPr/>
          <p:nvPr/>
        </p:nvSpPr>
        <p:spPr>
          <a:xfrm>
            <a:off x="10116220" y="1935486"/>
            <a:ext cx="567055" cy="28575"/>
          </a:xfrm>
          <a:custGeom>
            <a:avLst/>
            <a:gdLst/>
            <a:ahLst/>
            <a:cxnLst/>
            <a:rect l="l" t="t" r="r" b="b"/>
            <a:pathLst>
              <a:path w="567054" h="28575">
                <a:moveTo>
                  <a:pt x="0" y="28143"/>
                </a:moveTo>
                <a:lnTo>
                  <a:pt x="566483" y="0"/>
                </a:lnTo>
              </a:path>
            </a:pathLst>
          </a:custGeom>
          <a:ln w="25400">
            <a:solidFill>
              <a:srgbClr val="C300FF"/>
            </a:solidFill>
            <a:prstDash val="sysDash"/>
          </a:ln>
        </p:spPr>
        <p:txBody>
          <a:bodyPr wrap="square" lIns="0" tIns="0" rIns="0" bIns="0" rtlCol="0"/>
          <a:lstStyle/>
          <a:p>
            <a:endParaRPr>
              <a:latin typeface="Arial" panose="020B0604020202020204" pitchFamily="34" charset="0"/>
            </a:endParaRPr>
          </a:p>
        </p:txBody>
      </p:sp>
      <p:sp>
        <p:nvSpPr>
          <p:cNvPr id="41" name="object 41"/>
          <p:cNvSpPr/>
          <p:nvPr/>
        </p:nvSpPr>
        <p:spPr>
          <a:xfrm>
            <a:off x="4300218" y="1834112"/>
            <a:ext cx="6442075" cy="2508250"/>
          </a:xfrm>
          <a:custGeom>
            <a:avLst/>
            <a:gdLst/>
            <a:ahLst/>
            <a:cxnLst/>
            <a:rect l="l" t="t" r="r" b="b"/>
            <a:pathLst>
              <a:path w="6442075" h="2508250">
                <a:moveTo>
                  <a:pt x="0" y="2507830"/>
                </a:moveTo>
                <a:lnTo>
                  <a:pt x="38900" y="2497048"/>
                </a:lnTo>
              </a:path>
              <a:path w="6442075" h="2508250">
                <a:moveTo>
                  <a:pt x="223316" y="2445956"/>
                </a:moveTo>
                <a:lnTo>
                  <a:pt x="262216" y="2435174"/>
                </a:lnTo>
                <a:lnTo>
                  <a:pt x="294081" y="2417686"/>
                </a:lnTo>
              </a:path>
              <a:path w="6442075" h="2508250">
                <a:moveTo>
                  <a:pt x="966787" y="2048598"/>
                </a:moveTo>
                <a:lnTo>
                  <a:pt x="998651" y="2031111"/>
                </a:lnTo>
                <a:lnTo>
                  <a:pt x="1027417" y="2007908"/>
                </a:lnTo>
              </a:path>
              <a:path w="6442075" h="2508250">
                <a:moveTo>
                  <a:pt x="1636763" y="1516189"/>
                </a:moveTo>
                <a:lnTo>
                  <a:pt x="1665516" y="1492986"/>
                </a:lnTo>
                <a:lnTo>
                  <a:pt x="1698980" y="1480388"/>
                </a:lnTo>
              </a:path>
              <a:path w="6442075" h="2508250">
                <a:moveTo>
                  <a:pt x="1962238" y="1381353"/>
                </a:moveTo>
                <a:lnTo>
                  <a:pt x="1995703" y="1368767"/>
                </a:lnTo>
                <a:lnTo>
                  <a:pt x="2021827" y="1346085"/>
                </a:lnTo>
              </a:path>
              <a:path w="6442075" h="2508250">
                <a:moveTo>
                  <a:pt x="2225484" y="1169250"/>
                </a:moveTo>
                <a:lnTo>
                  <a:pt x="2251595" y="1146568"/>
                </a:lnTo>
                <a:lnTo>
                  <a:pt x="2280475" y="1124356"/>
                </a:lnTo>
              </a:path>
              <a:path w="6442075" h="2508250">
                <a:moveTo>
                  <a:pt x="2985693" y="581901"/>
                </a:moveTo>
                <a:lnTo>
                  <a:pt x="3014573" y="559689"/>
                </a:lnTo>
                <a:lnTo>
                  <a:pt x="3056712" y="545744"/>
                </a:lnTo>
              </a:path>
              <a:path w="6442075" h="2508250">
                <a:moveTo>
                  <a:pt x="3261334" y="478015"/>
                </a:moveTo>
                <a:lnTo>
                  <a:pt x="3303485" y="464070"/>
                </a:lnTo>
                <a:lnTo>
                  <a:pt x="3334842" y="445731"/>
                </a:lnTo>
              </a:path>
              <a:path w="6442075" h="2508250">
                <a:moveTo>
                  <a:pt x="3996563" y="58648"/>
                </a:moveTo>
                <a:lnTo>
                  <a:pt x="4027919" y="40309"/>
                </a:lnTo>
                <a:lnTo>
                  <a:pt x="4065485" y="40411"/>
                </a:lnTo>
              </a:path>
              <a:path w="6442075" h="2508250">
                <a:moveTo>
                  <a:pt x="4364964" y="41160"/>
                </a:moveTo>
                <a:lnTo>
                  <a:pt x="4402531" y="41249"/>
                </a:lnTo>
                <a:lnTo>
                  <a:pt x="4435957" y="67094"/>
                </a:lnTo>
              </a:path>
              <a:path w="6442075" h="2508250">
                <a:moveTo>
                  <a:pt x="4709909" y="278853"/>
                </a:moveTo>
                <a:lnTo>
                  <a:pt x="4743335" y="304685"/>
                </a:lnTo>
                <a:lnTo>
                  <a:pt x="4777892" y="289433"/>
                </a:lnTo>
              </a:path>
              <a:path w="6442075" h="2508250">
                <a:moveTo>
                  <a:pt x="5398643" y="15265"/>
                </a:moveTo>
                <a:lnTo>
                  <a:pt x="5433199" y="0"/>
                </a:lnTo>
                <a:lnTo>
                  <a:pt x="5464060" y="13716"/>
                </a:lnTo>
              </a:path>
              <a:path w="6442075" h="2508250">
                <a:moveTo>
                  <a:pt x="5703036" y="119888"/>
                </a:moveTo>
                <a:lnTo>
                  <a:pt x="5733897" y="133591"/>
                </a:lnTo>
                <a:lnTo>
                  <a:pt x="5769724" y="131813"/>
                </a:lnTo>
              </a:path>
              <a:path w="6442075" h="2508250">
                <a:moveTo>
                  <a:pt x="6405626" y="100215"/>
                </a:moveTo>
                <a:lnTo>
                  <a:pt x="6441452" y="98437"/>
                </a:lnTo>
              </a:path>
            </a:pathLst>
          </a:custGeom>
          <a:ln w="25400">
            <a:solidFill>
              <a:srgbClr val="C300FF"/>
            </a:solidFill>
          </a:ln>
        </p:spPr>
        <p:txBody>
          <a:bodyPr wrap="square" lIns="0" tIns="0" rIns="0" bIns="0" rtlCol="0"/>
          <a:lstStyle/>
          <a:p>
            <a:endParaRPr>
              <a:latin typeface="Arial" panose="020B0604020202020204" pitchFamily="34" charset="0"/>
            </a:endParaRPr>
          </a:p>
        </p:txBody>
      </p:sp>
      <p:sp>
        <p:nvSpPr>
          <p:cNvPr id="42" name="object 42"/>
          <p:cNvSpPr/>
          <p:nvPr/>
        </p:nvSpPr>
        <p:spPr>
          <a:xfrm>
            <a:off x="4288695" y="2805193"/>
            <a:ext cx="6455410" cy="1936114"/>
          </a:xfrm>
          <a:custGeom>
            <a:avLst/>
            <a:gdLst/>
            <a:ahLst/>
            <a:cxnLst/>
            <a:rect l="l" t="t" r="r" b="b"/>
            <a:pathLst>
              <a:path w="6455409" h="1936114">
                <a:moveTo>
                  <a:pt x="6455016" y="985520"/>
                </a:moveTo>
                <a:lnTo>
                  <a:pt x="6109919" y="1197711"/>
                </a:lnTo>
                <a:lnTo>
                  <a:pt x="5770714" y="1155280"/>
                </a:lnTo>
                <a:lnTo>
                  <a:pt x="5428576" y="443242"/>
                </a:lnTo>
                <a:lnTo>
                  <a:pt x="5104117" y="796899"/>
                </a:lnTo>
                <a:lnTo>
                  <a:pt x="4747221" y="1935683"/>
                </a:lnTo>
                <a:lnTo>
                  <a:pt x="4356328" y="789825"/>
                </a:lnTo>
                <a:lnTo>
                  <a:pt x="4000982" y="796899"/>
                </a:lnTo>
                <a:lnTo>
                  <a:pt x="3390430" y="610641"/>
                </a:lnTo>
                <a:lnTo>
                  <a:pt x="3023501" y="0"/>
                </a:lnTo>
                <a:lnTo>
                  <a:pt x="1965210" y="1205255"/>
                </a:lnTo>
                <a:lnTo>
                  <a:pt x="1620697" y="1207147"/>
                </a:lnTo>
                <a:lnTo>
                  <a:pt x="1372933" y="1156220"/>
                </a:lnTo>
                <a:lnTo>
                  <a:pt x="1003058" y="1188758"/>
                </a:lnTo>
                <a:lnTo>
                  <a:pt x="643216" y="1050124"/>
                </a:lnTo>
                <a:lnTo>
                  <a:pt x="0" y="1499501"/>
                </a:lnTo>
              </a:path>
            </a:pathLst>
          </a:custGeom>
          <a:ln w="25400">
            <a:solidFill>
              <a:srgbClr val="C300FF"/>
            </a:solidFill>
          </a:ln>
        </p:spPr>
        <p:txBody>
          <a:bodyPr wrap="square" lIns="0" tIns="0" rIns="0" bIns="0" rtlCol="0"/>
          <a:lstStyle/>
          <a:p>
            <a:endParaRPr>
              <a:latin typeface="Arial" panose="020B0604020202020204" pitchFamily="34" charset="0"/>
            </a:endParaRPr>
          </a:p>
        </p:txBody>
      </p:sp>
      <p:sp>
        <p:nvSpPr>
          <p:cNvPr id="43" name="object 43"/>
          <p:cNvSpPr/>
          <p:nvPr/>
        </p:nvSpPr>
        <p:spPr>
          <a:xfrm>
            <a:off x="4318516" y="3900683"/>
            <a:ext cx="6424930" cy="725805"/>
          </a:xfrm>
          <a:custGeom>
            <a:avLst/>
            <a:gdLst/>
            <a:ahLst/>
            <a:cxnLst/>
            <a:rect l="l" t="t" r="r" b="b"/>
            <a:pathLst>
              <a:path w="6424930" h="725804">
                <a:moveTo>
                  <a:pt x="0" y="459282"/>
                </a:moveTo>
                <a:lnTo>
                  <a:pt x="607390" y="393331"/>
                </a:lnTo>
                <a:lnTo>
                  <a:pt x="787247" y="467461"/>
                </a:lnTo>
                <a:lnTo>
                  <a:pt x="1205928" y="474840"/>
                </a:lnTo>
                <a:lnTo>
                  <a:pt x="1854581" y="223748"/>
                </a:lnTo>
                <a:lnTo>
                  <a:pt x="2305697" y="0"/>
                </a:lnTo>
                <a:lnTo>
                  <a:pt x="2860014" y="30619"/>
                </a:lnTo>
                <a:lnTo>
                  <a:pt x="3343567" y="98920"/>
                </a:lnTo>
                <a:lnTo>
                  <a:pt x="3992232" y="555853"/>
                </a:lnTo>
                <a:lnTo>
                  <a:pt x="4248746" y="555853"/>
                </a:lnTo>
                <a:lnTo>
                  <a:pt x="4708702" y="725436"/>
                </a:lnTo>
                <a:lnTo>
                  <a:pt x="5048758" y="247307"/>
                </a:lnTo>
                <a:lnTo>
                  <a:pt x="5402567" y="73012"/>
                </a:lnTo>
                <a:lnTo>
                  <a:pt x="6038469" y="244944"/>
                </a:lnTo>
                <a:lnTo>
                  <a:pt x="6424714" y="82435"/>
                </a:lnTo>
              </a:path>
            </a:pathLst>
          </a:custGeom>
          <a:ln w="25400">
            <a:solidFill>
              <a:srgbClr val="B9FF00"/>
            </a:solidFill>
          </a:ln>
        </p:spPr>
        <p:txBody>
          <a:bodyPr wrap="square" lIns="0" tIns="0" rIns="0" bIns="0" rtlCol="0"/>
          <a:lstStyle/>
          <a:p>
            <a:endParaRPr>
              <a:latin typeface="Arial" panose="020B0604020202020204" pitchFamily="34" charset="0"/>
            </a:endParaRPr>
          </a:p>
        </p:txBody>
      </p:sp>
      <p:sp>
        <p:nvSpPr>
          <p:cNvPr id="44" name="object 44"/>
          <p:cNvSpPr/>
          <p:nvPr/>
        </p:nvSpPr>
        <p:spPr>
          <a:xfrm>
            <a:off x="4397841" y="4237892"/>
            <a:ext cx="93980" cy="39370"/>
          </a:xfrm>
          <a:custGeom>
            <a:avLst/>
            <a:gdLst/>
            <a:ahLst/>
            <a:cxnLst/>
            <a:rect l="l" t="t" r="r" b="b"/>
            <a:pathLst>
              <a:path w="93979" h="39370">
                <a:moveTo>
                  <a:pt x="0" y="39179"/>
                </a:moveTo>
                <a:lnTo>
                  <a:pt x="93726"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45" name="object 45"/>
          <p:cNvSpPr/>
          <p:nvPr/>
        </p:nvSpPr>
        <p:spPr>
          <a:xfrm>
            <a:off x="4620514" y="3942356"/>
            <a:ext cx="281940" cy="217170"/>
          </a:xfrm>
          <a:custGeom>
            <a:avLst/>
            <a:gdLst/>
            <a:ahLst/>
            <a:cxnLst/>
            <a:rect l="l" t="t" r="r" b="b"/>
            <a:pathLst>
              <a:path w="281939" h="217170">
                <a:moveTo>
                  <a:pt x="0" y="216839"/>
                </a:moveTo>
                <a:lnTo>
                  <a:pt x="281495"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46" name="object 46"/>
          <p:cNvSpPr/>
          <p:nvPr/>
        </p:nvSpPr>
        <p:spPr>
          <a:xfrm>
            <a:off x="5031094" y="3754743"/>
            <a:ext cx="431165" cy="126364"/>
          </a:xfrm>
          <a:custGeom>
            <a:avLst/>
            <a:gdLst/>
            <a:ahLst/>
            <a:cxnLst/>
            <a:rect l="l" t="t" r="r" b="b"/>
            <a:pathLst>
              <a:path w="431164" h="126364">
                <a:moveTo>
                  <a:pt x="0" y="125857"/>
                </a:moveTo>
                <a:lnTo>
                  <a:pt x="430644" y="0"/>
                </a:lnTo>
              </a:path>
            </a:pathLst>
          </a:custGeom>
          <a:ln w="25399">
            <a:solidFill>
              <a:srgbClr val="B9FF00"/>
            </a:solidFill>
            <a:prstDash val="sysDash"/>
          </a:ln>
        </p:spPr>
        <p:txBody>
          <a:bodyPr wrap="square" lIns="0" tIns="0" rIns="0" bIns="0" rtlCol="0"/>
          <a:lstStyle/>
          <a:p>
            <a:endParaRPr>
              <a:latin typeface="Arial" panose="020B0604020202020204" pitchFamily="34" charset="0"/>
            </a:endParaRPr>
          </a:p>
        </p:txBody>
      </p:sp>
      <p:sp>
        <p:nvSpPr>
          <p:cNvPr id="47" name="object 47"/>
          <p:cNvSpPr/>
          <p:nvPr/>
        </p:nvSpPr>
        <p:spPr>
          <a:xfrm>
            <a:off x="5585706" y="3426094"/>
            <a:ext cx="368300" cy="264160"/>
          </a:xfrm>
          <a:custGeom>
            <a:avLst/>
            <a:gdLst/>
            <a:ahLst/>
            <a:cxnLst/>
            <a:rect l="l" t="t" r="r" b="b"/>
            <a:pathLst>
              <a:path w="368300" h="264160">
                <a:moveTo>
                  <a:pt x="0" y="263791"/>
                </a:moveTo>
                <a:lnTo>
                  <a:pt x="367792"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48" name="object 48"/>
          <p:cNvSpPr/>
          <p:nvPr/>
        </p:nvSpPr>
        <p:spPr>
          <a:xfrm>
            <a:off x="6069627" y="3146545"/>
            <a:ext cx="173355" cy="176530"/>
          </a:xfrm>
          <a:custGeom>
            <a:avLst/>
            <a:gdLst/>
            <a:ahLst/>
            <a:cxnLst/>
            <a:rect l="l" t="t" r="r" b="b"/>
            <a:pathLst>
              <a:path w="173354" h="176529">
                <a:moveTo>
                  <a:pt x="0" y="175933"/>
                </a:moveTo>
                <a:lnTo>
                  <a:pt x="172986"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49" name="object 49"/>
          <p:cNvSpPr/>
          <p:nvPr/>
        </p:nvSpPr>
        <p:spPr>
          <a:xfrm>
            <a:off x="6382833" y="2933080"/>
            <a:ext cx="497205" cy="139065"/>
          </a:xfrm>
          <a:custGeom>
            <a:avLst/>
            <a:gdLst/>
            <a:ahLst/>
            <a:cxnLst/>
            <a:rect l="l" t="t" r="r" b="b"/>
            <a:pathLst>
              <a:path w="497204" h="139064">
                <a:moveTo>
                  <a:pt x="0" y="138785"/>
                </a:moveTo>
                <a:lnTo>
                  <a:pt x="496989"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0" name="object 50"/>
          <p:cNvSpPr/>
          <p:nvPr/>
        </p:nvSpPr>
        <p:spPr>
          <a:xfrm>
            <a:off x="7019511" y="2656379"/>
            <a:ext cx="513080" cy="226060"/>
          </a:xfrm>
          <a:custGeom>
            <a:avLst/>
            <a:gdLst/>
            <a:ahLst/>
            <a:cxnLst/>
            <a:rect l="l" t="t" r="r" b="b"/>
            <a:pathLst>
              <a:path w="513079" h="226060">
                <a:moveTo>
                  <a:pt x="0" y="225742"/>
                </a:moveTo>
                <a:lnTo>
                  <a:pt x="512762"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1" name="object 51"/>
          <p:cNvSpPr/>
          <p:nvPr/>
        </p:nvSpPr>
        <p:spPr>
          <a:xfrm>
            <a:off x="7660657" y="2183168"/>
            <a:ext cx="621665" cy="401320"/>
          </a:xfrm>
          <a:custGeom>
            <a:avLst/>
            <a:gdLst/>
            <a:ahLst/>
            <a:cxnLst/>
            <a:rect l="l" t="t" r="r" b="b"/>
            <a:pathLst>
              <a:path w="621665" h="401319">
                <a:moveTo>
                  <a:pt x="0" y="401269"/>
                </a:moveTo>
                <a:lnTo>
                  <a:pt x="621423"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2" name="object 52"/>
          <p:cNvSpPr/>
          <p:nvPr/>
        </p:nvSpPr>
        <p:spPr>
          <a:xfrm>
            <a:off x="8429055" y="2149894"/>
            <a:ext cx="239395" cy="3810"/>
          </a:xfrm>
          <a:custGeom>
            <a:avLst/>
            <a:gdLst/>
            <a:ahLst/>
            <a:cxnLst/>
            <a:rect l="l" t="t" r="r" b="b"/>
            <a:pathLst>
              <a:path w="239395" h="3810">
                <a:moveTo>
                  <a:pt x="0" y="0"/>
                </a:moveTo>
                <a:lnTo>
                  <a:pt x="239090" y="3365"/>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3" name="object 53"/>
          <p:cNvSpPr/>
          <p:nvPr/>
        </p:nvSpPr>
        <p:spPr>
          <a:xfrm>
            <a:off x="8810676" y="2224859"/>
            <a:ext cx="193040" cy="179705"/>
          </a:xfrm>
          <a:custGeom>
            <a:avLst/>
            <a:gdLst/>
            <a:ahLst/>
            <a:cxnLst/>
            <a:rect l="l" t="t" r="r" b="b"/>
            <a:pathLst>
              <a:path w="193040" h="179705">
                <a:moveTo>
                  <a:pt x="0" y="0"/>
                </a:moveTo>
                <a:lnTo>
                  <a:pt x="192913" y="179285"/>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4" name="object 54"/>
          <p:cNvSpPr/>
          <p:nvPr/>
        </p:nvSpPr>
        <p:spPr>
          <a:xfrm>
            <a:off x="9133430" y="1995758"/>
            <a:ext cx="518795" cy="400050"/>
          </a:xfrm>
          <a:custGeom>
            <a:avLst/>
            <a:gdLst/>
            <a:ahLst/>
            <a:cxnLst/>
            <a:rect l="l" t="t" r="r" b="b"/>
            <a:pathLst>
              <a:path w="518795" h="400050">
                <a:moveTo>
                  <a:pt x="0" y="399745"/>
                </a:moveTo>
                <a:lnTo>
                  <a:pt x="518515"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5" name="object 55"/>
          <p:cNvSpPr/>
          <p:nvPr/>
        </p:nvSpPr>
        <p:spPr>
          <a:xfrm>
            <a:off x="9784199" y="1887249"/>
            <a:ext cx="316230" cy="53975"/>
          </a:xfrm>
          <a:custGeom>
            <a:avLst/>
            <a:gdLst/>
            <a:ahLst/>
            <a:cxnLst/>
            <a:rect l="l" t="t" r="r" b="b"/>
            <a:pathLst>
              <a:path w="316229" h="53975">
                <a:moveTo>
                  <a:pt x="0" y="53581"/>
                </a:moveTo>
                <a:lnTo>
                  <a:pt x="315976"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6" name="object 56"/>
          <p:cNvSpPr/>
          <p:nvPr/>
        </p:nvSpPr>
        <p:spPr>
          <a:xfrm>
            <a:off x="10225222" y="1838266"/>
            <a:ext cx="81280" cy="21590"/>
          </a:xfrm>
          <a:custGeom>
            <a:avLst/>
            <a:gdLst/>
            <a:ahLst/>
            <a:cxnLst/>
            <a:rect l="l" t="t" r="r" b="b"/>
            <a:pathLst>
              <a:path w="81279" h="21589">
                <a:moveTo>
                  <a:pt x="0" y="21336"/>
                </a:moveTo>
                <a:lnTo>
                  <a:pt x="81026"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7" name="object 57"/>
          <p:cNvSpPr/>
          <p:nvPr/>
        </p:nvSpPr>
        <p:spPr>
          <a:xfrm>
            <a:off x="10444946" y="1825124"/>
            <a:ext cx="228600" cy="0"/>
          </a:xfrm>
          <a:custGeom>
            <a:avLst/>
            <a:gdLst/>
            <a:ahLst/>
            <a:cxnLst/>
            <a:rect l="l" t="t" r="r" b="b"/>
            <a:pathLst>
              <a:path w="228600">
                <a:moveTo>
                  <a:pt x="0" y="0"/>
                </a:moveTo>
                <a:lnTo>
                  <a:pt x="228320" y="0"/>
                </a:lnTo>
              </a:path>
            </a:pathLst>
          </a:custGeom>
          <a:ln w="25400">
            <a:solidFill>
              <a:srgbClr val="B9FF00"/>
            </a:solidFill>
            <a:prstDash val="sysDash"/>
          </a:ln>
        </p:spPr>
        <p:txBody>
          <a:bodyPr wrap="square" lIns="0" tIns="0" rIns="0" bIns="0" rtlCol="0"/>
          <a:lstStyle/>
          <a:p>
            <a:endParaRPr>
              <a:latin typeface="Arial" panose="020B0604020202020204" pitchFamily="34" charset="0"/>
            </a:endParaRPr>
          </a:p>
        </p:txBody>
      </p:sp>
      <p:sp>
        <p:nvSpPr>
          <p:cNvPr id="58" name="object 58"/>
          <p:cNvSpPr/>
          <p:nvPr/>
        </p:nvSpPr>
        <p:spPr>
          <a:xfrm>
            <a:off x="4315833" y="1825124"/>
            <a:ext cx="6421120" cy="2486660"/>
          </a:xfrm>
          <a:custGeom>
            <a:avLst/>
            <a:gdLst/>
            <a:ahLst/>
            <a:cxnLst/>
            <a:rect l="l" t="t" r="r" b="b"/>
            <a:pathLst>
              <a:path w="6421120" h="2486660">
                <a:moveTo>
                  <a:pt x="0" y="2486228"/>
                </a:moveTo>
                <a:lnTo>
                  <a:pt x="35153" y="2471534"/>
                </a:lnTo>
              </a:path>
              <a:path w="6421120" h="2486660">
                <a:moveTo>
                  <a:pt x="199161" y="2402979"/>
                </a:moveTo>
                <a:lnTo>
                  <a:pt x="234315" y="2388285"/>
                </a:lnTo>
                <a:lnTo>
                  <a:pt x="264477" y="2365044"/>
                </a:lnTo>
              </a:path>
              <a:path w="6421120" h="2486660">
                <a:moveTo>
                  <a:pt x="606285" y="2101748"/>
                </a:moveTo>
                <a:lnTo>
                  <a:pt x="636447" y="2078507"/>
                </a:lnTo>
                <a:lnTo>
                  <a:pt x="670839" y="2068461"/>
                </a:lnTo>
              </a:path>
              <a:path w="6421120" h="2486660">
                <a:moveTo>
                  <a:pt x="1168107" y="1923135"/>
                </a:moveTo>
                <a:lnTo>
                  <a:pt x="1202512" y="1913077"/>
                </a:lnTo>
                <a:lnTo>
                  <a:pt x="1231836" y="1892045"/>
                </a:lnTo>
              </a:path>
              <a:path w="6421120" h="2486660">
                <a:moveTo>
                  <a:pt x="1656676" y="1587322"/>
                </a:moveTo>
                <a:lnTo>
                  <a:pt x="1686013" y="1566290"/>
                </a:lnTo>
                <a:lnTo>
                  <a:pt x="1714538" y="1537271"/>
                </a:lnTo>
              </a:path>
              <a:path w="6421120" h="2486660">
                <a:moveTo>
                  <a:pt x="1946414" y="1301457"/>
                </a:moveTo>
                <a:lnTo>
                  <a:pt x="1974938" y="1272451"/>
                </a:lnTo>
                <a:lnTo>
                  <a:pt x="2013775" y="1261605"/>
                </a:lnTo>
              </a:path>
              <a:path w="6421120" h="2486660">
                <a:moveTo>
                  <a:pt x="2590609" y="1100531"/>
                </a:moveTo>
                <a:lnTo>
                  <a:pt x="2629446" y="1089685"/>
                </a:lnTo>
                <a:lnTo>
                  <a:pt x="2661932" y="1075372"/>
                </a:lnTo>
              </a:path>
              <a:path w="6421120" h="2486660">
                <a:moveTo>
                  <a:pt x="3237306" y="822058"/>
                </a:moveTo>
                <a:lnTo>
                  <a:pt x="3269792" y="807758"/>
                </a:lnTo>
                <a:lnTo>
                  <a:pt x="3301923" y="787019"/>
                </a:lnTo>
              </a:path>
              <a:path w="6421120" h="2486660">
                <a:moveTo>
                  <a:pt x="3987711" y="344195"/>
                </a:moveTo>
                <a:lnTo>
                  <a:pt x="4019829" y="323456"/>
                </a:lnTo>
                <a:lnTo>
                  <a:pt x="4059428" y="324015"/>
                </a:lnTo>
              </a:path>
              <a:path w="6421120" h="2486660">
                <a:moveTo>
                  <a:pt x="4379214" y="328523"/>
                </a:moveTo>
                <a:lnTo>
                  <a:pt x="4418812" y="329082"/>
                </a:lnTo>
                <a:lnTo>
                  <a:pt x="4450359" y="358394"/>
                </a:lnTo>
              </a:path>
              <a:path w="6421120" h="2486660">
                <a:moveTo>
                  <a:pt x="4710010" y="599694"/>
                </a:moveTo>
                <a:lnTo>
                  <a:pt x="4741545" y="629005"/>
                </a:lnTo>
                <a:lnTo>
                  <a:pt x="4773599" y="604291"/>
                </a:lnTo>
              </a:path>
              <a:path w="6421120" h="2486660">
                <a:moveTo>
                  <a:pt x="5358104" y="153682"/>
                </a:moveTo>
                <a:lnTo>
                  <a:pt x="5390159" y="128968"/>
                </a:lnTo>
                <a:lnTo>
                  <a:pt x="5424576" y="123126"/>
                </a:lnTo>
              </a:path>
              <a:path w="6421120" h="2486660">
                <a:moveTo>
                  <a:pt x="5806236" y="58407"/>
                </a:moveTo>
                <a:lnTo>
                  <a:pt x="5840653" y="52577"/>
                </a:lnTo>
                <a:lnTo>
                  <a:pt x="5871743" y="44386"/>
                </a:lnTo>
              </a:path>
              <a:path w="6421120" h="2486660">
                <a:moveTo>
                  <a:pt x="6009233" y="8191"/>
                </a:moveTo>
                <a:lnTo>
                  <a:pt x="6040335" y="0"/>
                </a:lnTo>
                <a:lnTo>
                  <a:pt x="6078397" y="0"/>
                </a:lnTo>
              </a:path>
              <a:path w="6421120" h="2486660">
                <a:moveTo>
                  <a:pt x="6382791" y="0"/>
                </a:moveTo>
                <a:lnTo>
                  <a:pt x="6420853" y="0"/>
                </a:lnTo>
              </a:path>
            </a:pathLst>
          </a:custGeom>
          <a:ln w="25400">
            <a:solidFill>
              <a:srgbClr val="B9FF00"/>
            </a:solidFill>
          </a:ln>
        </p:spPr>
        <p:txBody>
          <a:bodyPr wrap="square" lIns="0" tIns="0" rIns="0" bIns="0" rtlCol="0"/>
          <a:lstStyle/>
          <a:p>
            <a:endParaRPr>
              <a:latin typeface="Arial" panose="020B0604020202020204" pitchFamily="34" charset="0"/>
            </a:endParaRPr>
          </a:p>
        </p:txBody>
      </p:sp>
      <p:grpSp>
        <p:nvGrpSpPr>
          <p:cNvPr id="2" name="Group 1">
            <a:extLst>
              <a:ext uri="{FF2B5EF4-FFF2-40B4-BE49-F238E27FC236}">
                <a16:creationId xmlns:a16="http://schemas.microsoft.com/office/drawing/2014/main" id="{F33A2094-42A5-8807-18E2-30DEAD0F932E}"/>
              </a:ext>
            </a:extLst>
          </p:cNvPr>
          <p:cNvGrpSpPr/>
          <p:nvPr/>
        </p:nvGrpSpPr>
        <p:grpSpPr>
          <a:xfrm flipH="1">
            <a:off x="2152157" y="4435669"/>
            <a:ext cx="2339664" cy="1554578"/>
            <a:chOff x="1381675" y="0"/>
            <a:chExt cx="9691034" cy="6858000"/>
          </a:xfrm>
        </p:grpSpPr>
        <p:pic>
          <p:nvPicPr>
            <p:cNvPr id="3" name="Graphic 2">
              <a:extLst>
                <a:ext uri="{FF2B5EF4-FFF2-40B4-BE49-F238E27FC236}">
                  <a16:creationId xmlns:a16="http://schemas.microsoft.com/office/drawing/2014/main" id="{3A070B92-3714-D937-47B8-36D554557F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1675" y="0"/>
              <a:ext cx="9428650" cy="6858000"/>
            </a:xfrm>
            <a:prstGeom prst="rect">
              <a:avLst/>
            </a:prstGeom>
          </p:spPr>
        </p:pic>
        <p:pic>
          <p:nvPicPr>
            <p:cNvPr id="4" name="Graphic 3">
              <a:extLst>
                <a:ext uri="{FF2B5EF4-FFF2-40B4-BE49-F238E27FC236}">
                  <a16:creationId xmlns:a16="http://schemas.microsoft.com/office/drawing/2014/main" id="{76EF50E2-BF55-B33D-A679-DB9FFE45B5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0709" y="669351"/>
              <a:ext cx="8382000" cy="4909705"/>
            </a:xfrm>
            <a:prstGeom prst="rect">
              <a:avLst/>
            </a:prstGeom>
          </p:spPr>
        </p:pic>
      </p:grpSp>
      <p:sp>
        <p:nvSpPr>
          <p:cNvPr id="60" name="Title 20">
            <a:extLst>
              <a:ext uri="{FF2B5EF4-FFF2-40B4-BE49-F238E27FC236}">
                <a16:creationId xmlns:a16="http://schemas.microsoft.com/office/drawing/2014/main" id="{D7F498C0-EDB0-6375-643B-2060E7C10DA8}"/>
              </a:ext>
            </a:extLst>
          </p:cNvPr>
          <p:cNvSpPr txBox="1">
            <a:spLocks/>
          </p:cNvSpPr>
          <p:nvPr/>
        </p:nvSpPr>
        <p:spPr>
          <a:xfrm>
            <a:off x="473018" y="450992"/>
            <a:ext cx="11099861" cy="434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C4DCE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0">
                <a:solidFill>
                  <a:schemeClr val="accent1"/>
                </a:solidFill>
                <a:latin typeface="Gamechanger Medium"/>
              </a:rPr>
              <a:t>But</a:t>
            </a:r>
            <a:endParaRPr kumimoji="0" lang="en-US" sz="2800" b="0" i="0" u="none" strike="noStrike" kern="1200" cap="none" spc="0" normalizeH="0" baseline="0" noProof="0">
              <a:ln>
                <a:noFill/>
              </a:ln>
              <a:solidFill>
                <a:schemeClr val="accent1"/>
              </a:solidFill>
              <a:effectLst/>
              <a:uLnTx/>
              <a:uFillTx/>
              <a:latin typeface="Gamechanger Medium" panose="020B0601020204020203" pitchFamily="34" charset="0"/>
            </a:endParaRPr>
          </a:p>
        </p:txBody>
      </p:sp>
      <p:sp>
        <p:nvSpPr>
          <p:cNvPr id="61" name="TextBox 60">
            <a:extLst>
              <a:ext uri="{FF2B5EF4-FFF2-40B4-BE49-F238E27FC236}">
                <a16:creationId xmlns:a16="http://schemas.microsoft.com/office/drawing/2014/main" id="{A00B48A9-E5AB-FA16-D1E8-3CA3C2ADB447}"/>
              </a:ext>
            </a:extLst>
          </p:cNvPr>
          <p:cNvSpPr txBox="1"/>
          <p:nvPr/>
        </p:nvSpPr>
        <p:spPr>
          <a:xfrm>
            <a:off x="500926" y="4586349"/>
            <a:ext cx="2257302" cy="338554"/>
          </a:xfrm>
          <a:prstGeom prst="rect">
            <a:avLst/>
          </a:prstGeom>
          <a:noFill/>
        </p:spPr>
        <p:txBody>
          <a:bodyPr wrap="square" rtlCol="0">
            <a:spAutoFit/>
          </a:bodyPr>
          <a:lstStyle/>
          <a:p>
            <a:pPr algn="ctr"/>
            <a:r>
              <a:rPr lang="en-GB" sz="1600" b="1">
                <a:solidFill>
                  <a:schemeClr val="accent1"/>
                </a:solidFill>
                <a:latin typeface="Arial" panose="020B0604020202020204" pitchFamily="34" charset="0"/>
              </a:rPr>
              <a:t>Mindsets</a:t>
            </a:r>
          </a:p>
        </p:txBody>
      </p:sp>
      <p:sp>
        <p:nvSpPr>
          <p:cNvPr id="63" name="TextBox 62">
            <a:extLst>
              <a:ext uri="{FF2B5EF4-FFF2-40B4-BE49-F238E27FC236}">
                <a16:creationId xmlns:a16="http://schemas.microsoft.com/office/drawing/2014/main" id="{DC43712F-DF6A-0C9D-8A3C-EB8EE46C88FE}"/>
              </a:ext>
            </a:extLst>
          </p:cNvPr>
          <p:cNvSpPr txBox="1"/>
          <p:nvPr/>
        </p:nvSpPr>
        <p:spPr>
          <a:xfrm>
            <a:off x="454138" y="1818825"/>
            <a:ext cx="2288547" cy="338554"/>
          </a:xfrm>
          <a:prstGeom prst="rect">
            <a:avLst/>
          </a:prstGeom>
          <a:noFill/>
        </p:spPr>
        <p:txBody>
          <a:bodyPr wrap="square">
            <a:spAutoFit/>
          </a:bodyPr>
          <a:lstStyle/>
          <a:p>
            <a:pPr algn="ctr"/>
            <a:r>
              <a:rPr lang="en-GB" sz="1600" b="1">
                <a:solidFill>
                  <a:schemeClr val="accent1"/>
                </a:solidFill>
                <a:latin typeface="Arial" panose="020B0604020202020204" pitchFamily="34" charset="0"/>
              </a:rPr>
              <a:t>Contracting models</a:t>
            </a:r>
          </a:p>
        </p:txBody>
      </p:sp>
      <p:pic>
        <p:nvPicPr>
          <p:cNvPr id="65" name="Graphic 64">
            <a:extLst>
              <a:ext uri="{FF2B5EF4-FFF2-40B4-BE49-F238E27FC236}">
                <a16:creationId xmlns:a16="http://schemas.microsoft.com/office/drawing/2014/main" id="{87BF716D-397D-C77F-4F5B-1066DAA5F8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3411" y="1094701"/>
            <a:ext cx="570000" cy="720000"/>
          </a:xfrm>
          <a:prstGeom prst="rect">
            <a:avLst/>
          </a:prstGeom>
        </p:spPr>
      </p:pic>
      <p:pic>
        <p:nvPicPr>
          <p:cNvPr id="67" name="Graphic 66">
            <a:extLst>
              <a:ext uri="{FF2B5EF4-FFF2-40B4-BE49-F238E27FC236}">
                <a16:creationId xmlns:a16="http://schemas.microsoft.com/office/drawing/2014/main" id="{D2104C86-A138-7DA3-A6D8-25139297EB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9577" y="3726854"/>
            <a:ext cx="720000" cy="720000"/>
          </a:xfrm>
          <a:prstGeom prst="rect">
            <a:avLst/>
          </a:prstGeom>
        </p:spPr>
      </p:pic>
      <p:pic>
        <p:nvPicPr>
          <p:cNvPr id="14" name="Graphic 13">
            <a:extLst>
              <a:ext uri="{FF2B5EF4-FFF2-40B4-BE49-F238E27FC236}">
                <a16:creationId xmlns:a16="http://schemas.microsoft.com/office/drawing/2014/main" id="{EB1D72EF-ACC6-3ECD-6FEE-4918F6FDCA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7405" y="2348454"/>
            <a:ext cx="720000" cy="720000"/>
          </a:xfrm>
          <a:prstGeom prst="rect">
            <a:avLst/>
          </a:prstGeom>
        </p:spPr>
      </p:pic>
      <p:sp>
        <p:nvSpPr>
          <p:cNvPr id="15" name="TextBox 14">
            <a:extLst>
              <a:ext uri="{FF2B5EF4-FFF2-40B4-BE49-F238E27FC236}">
                <a16:creationId xmlns:a16="http://schemas.microsoft.com/office/drawing/2014/main" id="{002FCF19-8705-E24E-2BC5-B9C39093D817}"/>
              </a:ext>
            </a:extLst>
          </p:cNvPr>
          <p:cNvSpPr txBox="1"/>
          <p:nvPr/>
        </p:nvSpPr>
        <p:spPr>
          <a:xfrm>
            <a:off x="539732" y="3111232"/>
            <a:ext cx="2257302" cy="584775"/>
          </a:xfrm>
          <a:prstGeom prst="rect">
            <a:avLst/>
          </a:prstGeom>
          <a:noFill/>
        </p:spPr>
        <p:txBody>
          <a:bodyPr wrap="square" rtlCol="0">
            <a:spAutoFit/>
          </a:bodyPr>
          <a:lstStyle/>
          <a:p>
            <a:pPr algn="ctr"/>
            <a:r>
              <a:rPr lang="en-GB" sz="1600" b="1">
                <a:solidFill>
                  <a:schemeClr val="accent1"/>
                </a:solidFill>
                <a:latin typeface="Arial" panose="020B0604020202020204" pitchFamily="34" charset="0"/>
              </a:rPr>
              <a:t>Fragmented </a:t>
            </a:r>
            <a:br>
              <a:rPr lang="en-GB" sz="1600" b="1">
                <a:solidFill>
                  <a:schemeClr val="accent1"/>
                </a:solidFill>
                <a:latin typeface="Arial" panose="020B0604020202020204" pitchFamily="34" charset="0"/>
              </a:rPr>
            </a:br>
            <a:r>
              <a:rPr lang="en-GB" sz="1600" b="1">
                <a:solidFill>
                  <a:schemeClr val="accent1"/>
                </a:solidFill>
                <a:latin typeface="Arial" panose="020B0604020202020204" pitchFamily="34" charset="0"/>
              </a:rPr>
              <a:t>industry​</a:t>
            </a:r>
          </a:p>
        </p:txBody>
      </p:sp>
      <p:pic>
        <p:nvPicPr>
          <p:cNvPr id="5" name="Picture 4">
            <a:extLst>
              <a:ext uri="{FF2B5EF4-FFF2-40B4-BE49-F238E27FC236}">
                <a16:creationId xmlns:a16="http://schemas.microsoft.com/office/drawing/2014/main" id="{ED1B1EC3-04D4-E79F-6EB3-8FE268B94ED5}"/>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1713846" y="6458538"/>
            <a:ext cx="253317" cy="168878"/>
          </a:xfrm>
          <a:prstGeom prst="rect">
            <a:avLst/>
          </a:prstGeom>
        </p:spPr>
      </p:pic>
      <p:sp>
        <p:nvSpPr>
          <p:cNvPr id="6" name="Slide Number Placeholder 3">
            <a:extLst>
              <a:ext uri="{FF2B5EF4-FFF2-40B4-BE49-F238E27FC236}">
                <a16:creationId xmlns:a16="http://schemas.microsoft.com/office/drawing/2014/main" id="{1307F4BD-8B77-491D-8519-EA632BDBE9D1}"/>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6</a:t>
            </a:fld>
            <a:endParaRPr lang="en-GB" b="1">
              <a:solidFill>
                <a:schemeClr val="bg2"/>
              </a:solidFill>
              <a:latin typeface="Bienvenue Semibold"/>
            </a:endParaRPr>
          </a:p>
        </p:txBody>
      </p:sp>
      <p:sp>
        <p:nvSpPr>
          <p:cNvPr id="7" name="TextBox 6">
            <a:extLst>
              <a:ext uri="{FF2B5EF4-FFF2-40B4-BE49-F238E27FC236}">
                <a16:creationId xmlns:a16="http://schemas.microsoft.com/office/drawing/2014/main" id="{22133BCC-7F09-F904-6495-A4878CFE9767}"/>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a:solidFill>
                  <a:srgbClr val="C4DCE7"/>
                </a:solidFill>
                <a:latin typeface="Bienvenue" panose="020B0503020202020204" pitchFamily="34" charset="0"/>
              </a:rPr>
              <a:t>AtkinsRéalis  </a:t>
            </a:r>
          </a:p>
        </p:txBody>
      </p:sp>
      <p:pic>
        <p:nvPicPr>
          <p:cNvPr id="8" name="Picture 7">
            <a:extLst>
              <a:ext uri="{FF2B5EF4-FFF2-40B4-BE49-F238E27FC236}">
                <a16:creationId xmlns:a16="http://schemas.microsoft.com/office/drawing/2014/main" id="{14D91A29-E2EF-5A81-47F1-A396B3275C38}"/>
              </a:ext>
            </a:extLst>
          </p:cNvPr>
          <p:cNvPicPr>
            <a:picLocks noChangeAspect="1"/>
          </p:cNvPicPr>
          <p:nvPr/>
        </p:nvPicPr>
        <p:blipFill>
          <a:blip r:embed="rId15"/>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425219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09FE318-7528-5C17-DB64-7DCAFEECC117}"/>
              </a:ext>
            </a:extLst>
          </p:cNvPr>
          <p:cNvCxnSpPr>
            <a:cxnSpLocks/>
          </p:cNvCxnSpPr>
          <p:nvPr/>
        </p:nvCxnSpPr>
        <p:spPr>
          <a:xfrm>
            <a:off x="2396309" y="5008172"/>
            <a:ext cx="5456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itle 20">
            <a:extLst>
              <a:ext uri="{FF2B5EF4-FFF2-40B4-BE49-F238E27FC236}">
                <a16:creationId xmlns:a16="http://schemas.microsoft.com/office/drawing/2014/main" id="{974943CE-479F-56E8-CD16-EE1E94FE382B}"/>
              </a:ext>
            </a:extLst>
          </p:cNvPr>
          <p:cNvSpPr txBox="1">
            <a:spLocks/>
          </p:cNvSpPr>
          <p:nvPr/>
        </p:nvSpPr>
        <p:spPr>
          <a:xfrm>
            <a:off x="473018" y="450992"/>
            <a:ext cx="11099861" cy="434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C4DCE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0">
                <a:solidFill>
                  <a:schemeClr val="accent1"/>
                </a:solidFill>
                <a:latin typeface="Gamechanger Medium" panose="020B0601020204020203" pitchFamily="34" charset="0"/>
              </a:rPr>
              <a:t>Exhibit 3 - The construction industry is among the least digitized</a:t>
            </a:r>
          </a:p>
        </p:txBody>
      </p:sp>
      <p:sp>
        <p:nvSpPr>
          <p:cNvPr id="7" name="object 2">
            <a:extLst>
              <a:ext uri="{FF2B5EF4-FFF2-40B4-BE49-F238E27FC236}">
                <a16:creationId xmlns:a16="http://schemas.microsoft.com/office/drawing/2014/main" id="{D1AC38E3-D91C-3223-EA8A-52284AB25608}"/>
              </a:ext>
            </a:extLst>
          </p:cNvPr>
          <p:cNvSpPr txBox="1"/>
          <p:nvPr/>
        </p:nvSpPr>
        <p:spPr>
          <a:xfrm>
            <a:off x="3082904" y="1636953"/>
            <a:ext cx="1488440" cy="3656329"/>
          </a:xfrm>
          <a:prstGeom prst="rect">
            <a:avLst/>
          </a:prstGeom>
        </p:spPr>
        <p:txBody>
          <a:bodyPr vert="horz" wrap="square" lIns="0" tIns="53340" rIns="0" bIns="0" rtlCol="0">
            <a:spAutoFit/>
          </a:bodyPr>
          <a:lstStyle/>
          <a:p>
            <a:pPr marL="12700">
              <a:lnSpc>
                <a:spcPct val="100000"/>
              </a:lnSpc>
              <a:spcBef>
                <a:spcPts val="420"/>
              </a:spcBef>
            </a:pPr>
            <a:r>
              <a:rPr sz="800" b="1" spc="-10">
                <a:solidFill>
                  <a:schemeClr val="bg2"/>
                </a:solidFill>
                <a:latin typeface="Bienvenue Semibold" panose="020B0703020202020204" pitchFamily="34" charset="0"/>
                <a:cs typeface="Bienvenue Semibold"/>
              </a:rPr>
              <a:t>Sector</a:t>
            </a:r>
            <a:endParaRPr sz="800" b="1">
              <a:solidFill>
                <a:schemeClr val="bg2"/>
              </a:solidFill>
              <a:latin typeface="Bienvenue Semibold" panose="020B0703020202020204" pitchFamily="34" charset="0"/>
              <a:cs typeface="Bienvenue Semibold"/>
            </a:endParaRPr>
          </a:p>
          <a:p>
            <a:pPr marL="23495">
              <a:lnSpc>
                <a:spcPct val="100000"/>
              </a:lnSpc>
              <a:spcBef>
                <a:spcPts val="320"/>
              </a:spcBef>
            </a:pPr>
            <a:r>
              <a:rPr sz="800" spc="-20">
                <a:solidFill>
                  <a:schemeClr val="bg2"/>
                </a:solidFill>
                <a:latin typeface="Bienvenue"/>
                <a:cs typeface="Bienvenue"/>
              </a:rPr>
              <a:t>ICT</a:t>
            </a:r>
            <a:r>
              <a:rPr lang="en-GB" sz="800" spc="-20">
                <a:solidFill>
                  <a:schemeClr val="bg2"/>
                </a:solidFill>
                <a:latin typeface="Bienvenue"/>
                <a:cs typeface="Bienvenue"/>
              </a:rPr>
              <a:t>**</a:t>
            </a:r>
            <a:endParaRPr sz="800">
              <a:solidFill>
                <a:schemeClr val="bg2"/>
              </a:solidFill>
              <a:latin typeface="Bienvenue"/>
              <a:cs typeface="Bienvenue"/>
            </a:endParaRPr>
          </a:p>
          <a:p>
            <a:pPr marL="23495">
              <a:lnSpc>
                <a:spcPct val="100000"/>
              </a:lnSpc>
              <a:spcBef>
                <a:spcPts val="330"/>
              </a:spcBef>
            </a:pPr>
            <a:r>
              <a:rPr sz="800" spc="-10">
                <a:solidFill>
                  <a:schemeClr val="bg2"/>
                </a:solidFill>
                <a:latin typeface="Bienvenue"/>
                <a:cs typeface="Bienvenue"/>
              </a:rPr>
              <a:t>Media</a:t>
            </a:r>
            <a:endParaRPr sz="800">
              <a:solidFill>
                <a:schemeClr val="bg2"/>
              </a:solidFill>
              <a:latin typeface="Bienvenue"/>
              <a:cs typeface="Bienvenue"/>
            </a:endParaRPr>
          </a:p>
          <a:p>
            <a:pPr marL="23495" marR="269875">
              <a:lnSpc>
                <a:spcPct val="124700"/>
              </a:lnSpc>
            </a:pPr>
            <a:r>
              <a:rPr sz="800" spc="-10">
                <a:solidFill>
                  <a:schemeClr val="bg2"/>
                </a:solidFill>
                <a:latin typeface="Bienvenue"/>
                <a:cs typeface="Bienvenue"/>
              </a:rPr>
              <a:t>Professional</a:t>
            </a:r>
            <a:r>
              <a:rPr sz="800" spc="75">
                <a:solidFill>
                  <a:schemeClr val="bg2"/>
                </a:solidFill>
                <a:latin typeface="Bienvenue"/>
                <a:cs typeface="Bienvenue"/>
              </a:rPr>
              <a:t> </a:t>
            </a:r>
            <a:r>
              <a:rPr sz="800" spc="-10">
                <a:solidFill>
                  <a:schemeClr val="bg2"/>
                </a:solidFill>
                <a:latin typeface="Bienvenue"/>
                <a:cs typeface="Bienvenue"/>
              </a:rPr>
              <a:t>services</a:t>
            </a:r>
            <a:r>
              <a:rPr sz="800" spc="500">
                <a:solidFill>
                  <a:schemeClr val="bg2"/>
                </a:solidFill>
                <a:latin typeface="Bienvenue"/>
                <a:cs typeface="Bienvenue"/>
              </a:rPr>
              <a:t> </a:t>
            </a:r>
            <a:r>
              <a:rPr sz="800">
                <a:solidFill>
                  <a:schemeClr val="bg2"/>
                </a:solidFill>
                <a:latin typeface="Bienvenue"/>
                <a:cs typeface="Bienvenue"/>
              </a:rPr>
              <a:t>Finance</a:t>
            </a:r>
            <a:r>
              <a:rPr sz="800" spc="-10">
                <a:solidFill>
                  <a:schemeClr val="bg2"/>
                </a:solidFill>
                <a:latin typeface="Bienvenue"/>
                <a:cs typeface="Bienvenue"/>
              </a:rPr>
              <a:t> </a:t>
            </a:r>
            <a:r>
              <a:rPr sz="800">
                <a:solidFill>
                  <a:schemeClr val="bg2"/>
                </a:solidFill>
                <a:latin typeface="Bienvenue"/>
                <a:cs typeface="Bienvenue"/>
              </a:rPr>
              <a:t>and</a:t>
            </a:r>
            <a:r>
              <a:rPr sz="800" spc="-10">
                <a:solidFill>
                  <a:schemeClr val="bg2"/>
                </a:solidFill>
                <a:latin typeface="Bienvenue"/>
                <a:cs typeface="Bienvenue"/>
              </a:rPr>
              <a:t> insurance</a:t>
            </a:r>
            <a:r>
              <a:rPr sz="800" spc="500">
                <a:solidFill>
                  <a:schemeClr val="bg2"/>
                </a:solidFill>
                <a:latin typeface="Bienvenue"/>
                <a:cs typeface="Bienvenue"/>
              </a:rPr>
              <a:t> </a:t>
            </a:r>
            <a:r>
              <a:rPr sz="800" spc="-10">
                <a:solidFill>
                  <a:schemeClr val="bg2"/>
                </a:solidFill>
                <a:latin typeface="Bienvenue"/>
                <a:cs typeface="Bienvenue"/>
              </a:rPr>
              <a:t>Wholesale</a:t>
            </a:r>
            <a:r>
              <a:rPr sz="800" spc="50">
                <a:solidFill>
                  <a:schemeClr val="bg2"/>
                </a:solidFill>
                <a:latin typeface="Bienvenue"/>
                <a:cs typeface="Bienvenue"/>
              </a:rPr>
              <a:t> </a:t>
            </a:r>
            <a:r>
              <a:rPr sz="800" spc="-10">
                <a:solidFill>
                  <a:schemeClr val="bg2"/>
                </a:solidFill>
                <a:latin typeface="Bienvenue"/>
                <a:cs typeface="Bienvenue"/>
              </a:rPr>
              <a:t>trade</a:t>
            </a:r>
            <a:r>
              <a:rPr sz="800" spc="500">
                <a:solidFill>
                  <a:schemeClr val="bg2"/>
                </a:solidFill>
                <a:latin typeface="Bienvenue"/>
                <a:cs typeface="Bienvenue"/>
              </a:rPr>
              <a:t> </a:t>
            </a:r>
            <a:r>
              <a:rPr sz="800" spc="-10">
                <a:solidFill>
                  <a:schemeClr val="bg2"/>
                </a:solidFill>
                <a:latin typeface="Bienvenue"/>
                <a:cs typeface="Bienvenue"/>
              </a:rPr>
              <a:t>Advanced</a:t>
            </a:r>
            <a:r>
              <a:rPr sz="800" spc="40">
                <a:solidFill>
                  <a:schemeClr val="bg2"/>
                </a:solidFill>
                <a:latin typeface="Bienvenue"/>
                <a:cs typeface="Bienvenue"/>
              </a:rPr>
              <a:t> </a:t>
            </a:r>
            <a:r>
              <a:rPr sz="800" spc="-10">
                <a:solidFill>
                  <a:schemeClr val="bg2"/>
                </a:solidFill>
                <a:latin typeface="Bienvenue"/>
                <a:cs typeface="Bienvenue"/>
              </a:rPr>
              <a:t>manufacturing</a:t>
            </a:r>
            <a:r>
              <a:rPr sz="800" spc="500">
                <a:solidFill>
                  <a:schemeClr val="bg2"/>
                </a:solidFill>
                <a:latin typeface="Bienvenue"/>
                <a:cs typeface="Bienvenue"/>
              </a:rPr>
              <a:t> </a:t>
            </a:r>
            <a:r>
              <a:rPr sz="800">
                <a:solidFill>
                  <a:schemeClr val="bg2"/>
                </a:solidFill>
                <a:latin typeface="Bienvenue"/>
                <a:cs typeface="Bienvenue"/>
              </a:rPr>
              <a:t>Oil</a:t>
            </a:r>
            <a:r>
              <a:rPr sz="800" spc="-10">
                <a:solidFill>
                  <a:schemeClr val="bg2"/>
                </a:solidFill>
                <a:latin typeface="Bienvenue"/>
                <a:cs typeface="Bienvenue"/>
              </a:rPr>
              <a:t> </a:t>
            </a:r>
            <a:r>
              <a:rPr sz="800">
                <a:solidFill>
                  <a:schemeClr val="bg2"/>
                </a:solidFill>
                <a:latin typeface="Bienvenue"/>
                <a:cs typeface="Bienvenue"/>
              </a:rPr>
              <a:t>and</a:t>
            </a:r>
            <a:r>
              <a:rPr sz="800" spc="-5">
                <a:solidFill>
                  <a:schemeClr val="bg2"/>
                </a:solidFill>
                <a:latin typeface="Bienvenue"/>
                <a:cs typeface="Bienvenue"/>
              </a:rPr>
              <a:t> </a:t>
            </a:r>
            <a:r>
              <a:rPr sz="800" spc="-25">
                <a:solidFill>
                  <a:schemeClr val="bg2"/>
                </a:solidFill>
                <a:latin typeface="Bienvenue"/>
                <a:cs typeface="Bienvenue"/>
              </a:rPr>
              <a:t>gas</a:t>
            </a:r>
            <a:endParaRPr sz="800">
              <a:solidFill>
                <a:schemeClr val="bg2"/>
              </a:solidFill>
              <a:latin typeface="Bienvenue"/>
              <a:cs typeface="Bienvenue"/>
            </a:endParaRPr>
          </a:p>
          <a:p>
            <a:pPr marL="23495">
              <a:lnSpc>
                <a:spcPct val="100000"/>
              </a:lnSpc>
              <a:spcBef>
                <a:spcPts val="235"/>
              </a:spcBef>
            </a:pPr>
            <a:r>
              <a:rPr sz="800" spc="-10">
                <a:solidFill>
                  <a:schemeClr val="bg2"/>
                </a:solidFill>
                <a:latin typeface="Bienvenue"/>
                <a:cs typeface="Bienvenue"/>
              </a:rPr>
              <a:t>Utilities</a:t>
            </a:r>
            <a:endParaRPr sz="800">
              <a:solidFill>
                <a:schemeClr val="bg2"/>
              </a:solidFill>
              <a:latin typeface="Bienvenue"/>
              <a:cs typeface="Bienvenue"/>
            </a:endParaRPr>
          </a:p>
          <a:p>
            <a:pPr marL="22860" marR="9525">
              <a:lnSpc>
                <a:spcPct val="124700"/>
              </a:lnSpc>
            </a:pPr>
            <a:r>
              <a:rPr sz="800" spc="-25">
                <a:solidFill>
                  <a:schemeClr val="bg2"/>
                </a:solidFill>
                <a:latin typeface="Bienvenue"/>
                <a:cs typeface="Bienvenue"/>
              </a:rPr>
              <a:t>Chemicals</a:t>
            </a:r>
            <a:r>
              <a:rPr sz="800" spc="5">
                <a:solidFill>
                  <a:schemeClr val="bg2"/>
                </a:solidFill>
                <a:latin typeface="Bienvenue"/>
                <a:cs typeface="Bienvenue"/>
              </a:rPr>
              <a:t> </a:t>
            </a:r>
            <a:r>
              <a:rPr sz="800" spc="-20">
                <a:solidFill>
                  <a:schemeClr val="bg2"/>
                </a:solidFill>
                <a:latin typeface="Bienvenue"/>
                <a:cs typeface="Bienvenue"/>
              </a:rPr>
              <a:t>and</a:t>
            </a:r>
            <a:r>
              <a:rPr sz="800" spc="5">
                <a:solidFill>
                  <a:schemeClr val="bg2"/>
                </a:solidFill>
                <a:latin typeface="Bienvenue"/>
                <a:cs typeface="Bienvenue"/>
              </a:rPr>
              <a:t> </a:t>
            </a:r>
            <a:r>
              <a:rPr sz="800" spc="-20">
                <a:solidFill>
                  <a:schemeClr val="bg2"/>
                </a:solidFill>
                <a:latin typeface="Bienvenue"/>
                <a:cs typeface="Bienvenue"/>
              </a:rPr>
              <a:t>pharmaceuticals</a:t>
            </a:r>
            <a:r>
              <a:rPr sz="800" spc="500">
                <a:solidFill>
                  <a:schemeClr val="bg2"/>
                </a:solidFill>
                <a:latin typeface="Bienvenue"/>
                <a:cs typeface="Bienvenue"/>
              </a:rPr>
              <a:t> </a:t>
            </a:r>
            <a:r>
              <a:rPr sz="800">
                <a:solidFill>
                  <a:schemeClr val="bg2"/>
                </a:solidFill>
                <a:latin typeface="Bienvenue"/>
                <a:cs typeface="Bienvenue"/>
              </a:rPr>
              <a:t>Basic</a:t>
            </a:r>
            <a:r>
              <a:rPr sz="800" spc="-15">
                <a:solidFill>
                  <a:schemeClr val="bg2"/>
                </a:solidFill>
                <a:latin typeface="Bienvenue"/>
                <a:cs typeface="Bienvenue"/>
              </a:rPr>
              <a:t> </a:t>
            </a:r>
            <a:r>
              <a:rPr sz="800">
                <a:solidFill>
                  <a:schemeClr val="bg2"/>
                </a:solidFill>
                <a:latin typeface="Bienvenue"/>
                <a:cs typeface="Bienvenue"/>
              </a:rPr>
              <a:t>goods</a:t>
            </a:r>
            <a:r>
              <a:rPr sz="800" spc="-15">
                <a:solidFill>
                  <a:schemeClr val="bg2"/>
                </a:solidFill>
                <a:latin typeface="Bienvenue"/>
                <a:cs typeface="Bienvenue"/>
              </a:rPr>
              <a:t> </a:t>
            </a:r>
            <a:r>
              <a:rPr sz="800" spc="-10">
                <a:solidFill>
                  <a:schemeClr val="bg2"/>
                </a:solidFill>
                <a:latin typeface="Bienvenue"/>
                <a:cs typeface="Bienvenue"/>
              </a:rPr>
              <a:t>manufacturing</a:t>
            </a:r>
            <a:r>
              <a:rPr sz="800" spc="500">
                <a:solidFill>
                  <a:schemeClr val="bg2"/>
                </a:solidFill>
                <a:latin typeface="Bienvenue"/>
                <a:cs typeface="Bienvenue"/>
              </a:rPr>
              <a:t> </a:t>
            </a:r>
            <a:r>
              <a:rPr sz="800" spc="-10">
                <a:solidFill>
                  <a:schemeClr val="bg2"/>
                </a:solidFill>
                <a:latin typeface="Bienvenue"/>
                <a:cs typeface="Bienvenue"/>
              </a:rPr>
              <a:t>Mining</a:t>
            </a:r>
            <a:endParaRPr sz="800">
              <a:solidFill>
                <a:schemeClr val="bg2"/>
              </a:solidFill>
              <a:latin typeface="Bienvenue"/>
              <a:cs typeface="Bienvenue"/>
            </a:endParaRPr>
          </a:p>
          <a:p>
            <a:pPr marL="22860">
              <a:lnSpc>
                <a:spcPct val="100000"/>
              </a:lnSpc>
              <a:spcBef>
                <a:spcPts val="240"/>
              </a:spcBef>
            </a:pPr>
            <a:r>
              <a:rPr sz="800">
                <a:solidFill>
                  <a:schemeClr val="bg2"/>
                </a:solidFill>
                <a:latin typeface="Bienvenue"/>
                <a:cs typeface="Bienvenue"/>
              </a:rPr>
              <a:t>Real</a:t>
            </a:r>
            <a:r>
              <a:rPr sz="800" spc="-5">
                <a:solidFill>
                  <a:schemeClr val="bg2"/>
                </a:solidFill>
                <a:latin typeface="Bienvenue"/>
                <a:cs typeface="Bienvenue"/>
              </a:rPr>
              <a:t> </a:t>
            </a:r>
            <a:r>
              <a:rPr sz="800" spc="-10">
                <a:solidFill>
                  <a:schemeClr val="bg2"/>
                </a:solidFill>
                <a:latin typeface="Bienvenue"/>
                <a:cs typeface="Bienvenue"/>
              </a:rPr>
              <a:t>estate</a:t>
            </a:r>
            <a:endParaRPr sz="800">
              <a:solidFill>
                <a:schemeClr val="bg2"/>
              </a:solidFill>
              <a:latin typeface="Bienvenue"/>
              <a:cs typeface="Bienvenue"/>
            </a:endParaRPr>
          </a:p>
          <a:p>
            <a:pPr marL="22860" marR="5080" indent="635">
              <a:lnSpc>
                <a:spcPct val="124700"/>
              </a:lnSpc>
            </a:pPr>
            <a:r>
              <a:rPr sz="800" spc="-30">
                <a:solidFill>
                  <a:schemeClr val="bg2"/>
                </a:solidFill>
                <a:latin typeface="Bienvenue"/>
                <a:cs typeface="Bienvenue"/>
              </a:rPr>
              <a:t>Transportation</a:t>
            </a:r>
            <a:r>
              <a:rPr sz="800" spc="20">
                <a:solidFill>
                  <a:schemeClr val="bg2"/>
                </a:solidFill>
                <a:latin typeface="Bienvenue"/>
                <a:cs typeface="Bienvenue"/>
              </a:rPr>
              <a:t> </a:t>
            </a:r>
            <a:r>
              <a:rPr sz="800" spc="-20">
                <a:solidFill>
                  <a:schemeClr val="bg2"/>
                </a:solidFill>
                <a:latin typeface="Bienvenue"/>
                <a:cs typeface="Bienvenue"/>
              </a:rPr>
              <a:t>and</a:t>
            </a:r>
            <a:r>
              <a:rPr sz="800" spc="15">
                <a:solidFill>
                  <a:schemeClr val="bg2"/>
                </a:solidFill>
                <a:latin typeface="Bienvenue"/>
                <a:cs typeface="Bienvenue"/>
              </a:rPr>
              <a:t> </a:t>
            </a:r>
            <a:r>
              <a:rPr sz="800" spc="-10">
                <a:solidFill>
                  <a:schemeClr val="bg2"/>
                </a:solidFill>
                <a:latin typeface="Bienvenue"/>
                <a:cs typeface="Bienvenue"/>
              </a:rPr>
              <a:t>warehousing</a:t>
            </a:r>
            <a:r>
              <a:rPr sz="800" spc="500">
                <a:solidFill>
                  <a:schemeClr val="bg2"/>
                </a:solidFill>
                <a:latin typeface="Bienvenue"/>
                <a:cs typeface="Bienvenue"/>
              </a:rPr>
              <a:t> </a:t>
            </a:r>
            <a:r>
              <a:rPr sz="800" spc="-10">
                <a:solidFill>
                  <a:schemeClr val="bg2"/>
                </a:solidFill>
                <a:latin typeface="Bienvenue"/>
                <a:cs typeface="Bienvenue"/>
              </a:rPr>
              <a:t>Education</a:t>
            </a:r>
            <a:endParaRPr sz="800">
              <a:solidFill>
                <a:schemeClr val="bg2"/>
              </a:solidFill>
              <a:latin typeface="Bienvenue"/>
              <a:cs typeface="Bienvenue"/>
            </a:endParaRPr>
          </a:p>
          <a:p>
            <a:pPr marL="22860">
              <a:lnSpc>
                <a:spcPct val="100000"/>
              </a:lnSpc>
              <a:spcBef>
                <a:spcPts val="235"/>
              </a:spcBef>
            </a:pPr>
            <a:r>
              <a:rPr sz="800">
                <a:solidFill>
                  <a:schemeClr val="bg2"/>
                </a:solidFill>
                <a:latin typeface="Bienvenue"/>
                <a:cs typeface="Bienvenue"/>
              </a:rPr>
              <a:t>Retail</a:t>
            </a:r>
            <a:r>
              <a:rPr sz="800" spc="-5">
                <a:solidFill>
                  <a:schemeClr val="bg2"/>
                </a:solidFill>
                <a:latin typeface="Bienvenue"/>
                <a:cs typeface="Bienvenue"/>
              </a:rPr>
              <a:t> </a:t>
            </a:r>
            <a:r>
              <a:rPr sz="800" spc="-10">
                <a:solidFill>
                  <a:schemeClr val="bg2"/>
                </a:solidFill>
                <a:latin typeface="Bienvenue"/>
                <a:cs typeface="Bienvenue"/>
              </a:rPr>
              <a:t>trade</a:t>
            </a:r>
            <a:endParaRPr sz="800">
              <a:solidFill>
                <a:schemeClr val="bg2"/>
              </a:solidFill>
              <a:latin typeface="Bienvenue"/>
              <a:cs typeface="Bienvenue"/>
            </a:endParaRPr>
          </a:p>
          <a:p>
            <a:pPr marL="22860" marR="73025">
              <a:lnSpc>
                <a:spcPct val="124700"/>
              </a:lnSpc>
            </a:pPr>
            <a:r>
              <a:rPr sz="800" spc="-10">
                <a:solidFill>
                  <a:schemeClr val="bg2"/>
                </a:solidFill>
                <a:latin typeface="Bienvenue"/>
                <a:cs typeface="Bienvenue"/>
              </a:rPr>
              <a:t>Entertainment</a:t>
            </a:r>
            <a:r>
              <a:rPr sz="800" spc="20">
                <a:solidFill>
                  <a:schemeClr val="bg2"/>
                </a:solidFill>
                <a:latin typeface="Bienvenue"/>
                <a:cs typeface="Bienvenue"/>
              </a:rPr>
              <a:t> </a:t>
            </a:r>
            <a:r>
              <a:rPr sz="800">
                <a:solidFill>
                  <a:schemeClr val="bg2"/>
                </a:solidFill>
                <a:latin typeface="Bienvenue"/>
                <a:cs typeface="Bienvenue"/>
              </a:rPr>
              <a:t>and</a:t>
            </a:r>
            <a:r>
              <a:rPr sz="800" spc="35">
                <a:solidFill>
                  <a:schemeClr val="bg2"/>
                </a:solidFill>
                <a:latin typeface="Bienvenue"/>
                <a:cs typeface="Bienvenue"/>
              </a:rPr>
              <a:t> </a:t>
            </a:r>
            <a:r>
              <a:rPr sz="800" spc="-10">
                <a:solidFill>
                  <a:schemeClr val="bg2"/>
                </a:solidFill>
                <a:latin typeface="Bienvenue"/>
                <a:cs typeface="Bienvenue"/>
              </a:rPr>
              <a:t>recreation</a:t>
            </a:r>
            <a:r>
              <a:rPr sz="800" spc="500">
                <a:solidFill>
                  <a:schemeClr val="bg2"/>
                </a:solidFill>
                <a:latin typeface="Bienvenue"/>
                <a:cs typeface="Bienvenue"/>
              </a:rPr>
              <a:t> </a:t>
            </a:r>
            <a:r>
              <a:rPr sz="800" spc="-10">
                <a:solidFill>
                  <a:schemeClr val="bg2"/>
                </a:solidFill>
                <a:latin typeface="Bienvenue"/>
                <a:cs typeface="Bienvenue"/>
              </a:rPr>
              <a:t>Personal</a:t>
            </a:r>
            <a:r>
              <a:rPr sz="800" spc="5">
                <a:solidFill>
                  <a:schemeClr val="bg2"/>
                </a:solidFill>
                <a:latin typeface="Bienvenue"/>
                <a:cs typeface="Bienvenue"/>
              </a:rPr>
              <a:t> </a:t>
            </a:r>
            <a:r>
              <a:rPr sz="800">
                <a:solidFill>
                  <a:schemeClr val="bg2"/>
                </a:solidFill>
                <a:latin typeface="Bienvenue"/>
                <a:cs typeface="Bienvenue"/>
              </a:rPr>
              <a:t>and local </a:t>
            </a:r>
            <a:r>
              <a:rPr sz="800" spc="-10">
                <a:solidFill>
                  <a:schemeClr val="bg2"/>
                </a:solidFill>
                <a:latin typeface="Bienvenue"/>
                <a:cs typeface="Bienvenue"/>
              </a:rPr>
              <a:t>services</a:t>
            </a:r>
            <a:r>
              <a:rPr sz="800" spc="500">
                <a:solidFill>
                  <a:schemeClr val="bg2"/>
                </a:solidFill>
                <a:latin typeface="Bienvenue"/>
                <a:cs typeface="Bienvenue"/>
              </a:rPr>
              <a:t> </a:t>
            </a:r>
            <a:r>
              <a:rPr sz="800" spc="-10">
                <a:solidFill>
                  <a:schemeClr val="bg2"/>
                </a:solidFill>
                <a:latin typeface="Bienvenue"/>
                <a:cs typeface="Bienvenue"/>
              </a:rPr>
              <a:t>Government</a:t>
            </a:r>
            <a:endParaRPr sz="800">
              <a:solidFill>
                <a:schemeClr val="bg2"/>
              </a:solidFill>
              <a:latin typeface="Bienvenue"/>
              <a:cs typeface="Bienvenue"/>
            </a:endParaRPr>
          </a:p>
          <a:p>
            <a:pPr marL="22860" marR="937260">
              <a:lnSpc>
                <a:spcPct val="124700"/>
              </a:lnSpc>
            </a:pPr>
            <a:r>
              <a:rPr sz="800" spc="-10">
                <a:solidFill>
                  <a:schemeClr val="bg2"/>
                </a:solidFill>
                <a:latin typeface="Bienvenue"/>
                <a:cs typeface="Bienvenue"/>
              </a:rPr>
              <a:t>Healthcare</a:t>
            </a:r>
            <a:r>
              <a:rPr sz="800" spc="500">
                <a:solidFill>
                  <a:schemeClr val="bg2"/>
                </a:solidFill>
                <a:latin typeface="Bienvenue"/>
                <a:cs typeface="Bienvenue"/>
              </a:rPr>
              <a:t> </a:t>
            </a:r>
            <a:r>
              <a:rPr sz="800" spc="-10">
                <a:solidFill>
                  <a:schemeClr val="bg2"/>
                </a:solidFill>
                <a:latin typeface="Bienvenue"/>
                <a:cs typeface="Bienvenue"/>
              </a:rPr>
              <a:t>Hospitality</a:t>
            </a:r>
            <a:endParaRPr sz="800">
              <a:solidFill>
                <a:schemeClr val="bg2"/>
              </a:solidFill>
              <a:latin typeface="Bienvenue"/>
              <a:cs typeface="Bienvenue"/>
            </a:endParaRPr>
          </a:p>
          <a:p>
            <a:pPr marL="23495">
              <a:lnSpc>
                <a:spcPts val="1955"/>
              </a:lnSpc>
            </a:pPr>
            <a:r>
              <a:rPr sz="1650" spc="-10">
                <a:solidFill>
                  <a:schemeClr val="accent1"/>
                </a:solidFill>
                <a:latin typeface="Bienvenue"/>
                <a:cs typeface="Bienvenue"/>
              </a:rPr>
              <a:t>Construction</a:t>
            </a:r>
            <a:endParaRPr sz="1650">
              <a:solidFill>
                <a:schemeClr val="accent1"/>
              </a:solidFill>
              <a:latin typeface="Bienvenue"/>
              <a:cs typeface="Bienvenue"/>
            </a:endParaRPr>
          </a:p>
          <a:p>
            <a:pPr marL="24130">
              <a:lnSpc>
                <a:spcPct val="100000"/>
              </a:lnSpc>
              <a:spcBef>
                <a:spcPts val="275"/>
              </a:spcBef>
            </a:pPr>
            <a:r>
              <a:rPr sz="800">
                <a:solidFill>
                  <a:schemeClr val="bg2"/>
                </a:solidFill>
                <a:latin typeface="Bienvenue"/>
                <a:cs typeface="Bienvenue"/>
              </a:rPr>
              <a:t>Agriculture</a:t>
            </a:r>
            <a:r>
              <a:rPr sz="800" spc="-20">
                <a:solidFill>
                  <a:schemeClr val="bg2"/>
                </a:solidFill>
                <a:latin typeface="Bienvenue"/>
                <a:cs typeface="Bienvenue"/>
              </a:rPr>
              <a:t> </a:t>
            </a:r>
            <a:r>
              <a:rPr sz="800">
                <a:solidFill>
                  <a:schemeClr val="bg2"/>
                </a:solidFill>
                <a:latin typeface="Bienvenue"/>
                <a:cs typeface="Bienvenue"/>
              </a:rPr>
              <a:t>and</a:t>
            </a:r>
            <a:r>
              <a:rPr sz="800" spc="-15">
                <a:solidFill>
                  <a:schemeClr val="bg2"/>
                </a:solidFill>
                <a:latin typeface="Bienvenue"/>
                <a:cs typeface="Bienvenue"/>
              </a:rPr>
              <a:t> </a:t>
            </a:r>
            <a:r>
              <a:rPr sz="800" spc="-10">
                <a:solidFill>
                  <a:schemeClr val="bg2"/>
                </a:solidFill>
                <a:latin typeface="Bienvenue"/>
                <a:cs typeface="Bienvenue"/>
              </a:rPr>
              <a:t>hunting</a:t>
            </a:r>
            <a:endParaRPr sz="800">
              <a:solidFill>
                <a:schemeClr val="bg2"/>
              </a:solidFill>
              <a:latin typeface="Bienvenue"/>
              <a:cs typeface="Bienvenue"/>
            </a:endParaRPr>
          </a:p>
        </p:txBody>
      </p:sp>
      <p:sp>
        <p:nvSpPr>
          <p:cNvPr id="8" name="object 3">
            <a:extLst>
              <a:ext uri="{FF2B5EF4-FFF2-40B4-BE49-F238E27FC236}">
                <a16:creationId xmlns:a16="http://schemas.microsoft.com/office/drawing/2014/main" id="{AB496451-AE55-8761-EC8A-5466F09EB7E8}"/>
              </a:ext>
            </a:extLst>
          </p:cNvPr>
          <p:cNvSpPr/>
          <p:nvPr/>
        </p:nvSpPr>
        <p:spPr>
          <a:xfrm>
            <a:off x="11070310" y="4955730"/>
            <a:ext cx="674370" cy="127635"/>
          </a:xfrm>
          <a:custGeom>
            <a:avLst/>
            <a:gdLst/>
            <a:ahLst/>
            <a:cxnLst/>
            <a:rect l="l" t="t" r="r" b="b"/>
            <a:pathLst>
              <a:path w="674370" h="127635">
                <a:moveTo>
                  <a:pt x="674052" y="0"/>
                </a:moveTo>
                <a:lnTo>
                  <a:pt x="0" y="0"/>
                </a:lnTo>
                <a:lnTo>
                  <a:pt x="0" y="127482"/>
                </a:lnTo>
                <a:lnTo>
                  <a:pt x="674052" y="127482"/>
                </a:lnTo>
                <a:lnTo>
                  <a:pt x="674052" y="0"/>
                </a:lnTo>
                <a:close/>
              </a:path>
            </a:pathLst>
          </a:custGeom>
          <a:solidFill>
            <a:srgbClr val="FBB975"/>
          </a:solidFill>
        </p:spPr>
        <p:txBody>
          <a:bodyPr wrap="square" lIns="0" tIns="0" rIns="0" bIns="0" rtlCol="0"/>
          <a:lstStyle/>
          <a:p>
            <a:endParaRPr>
              <a:latin typeface="Arial" panose="020B0604020202020204" pitchFamily="34" charset="0"/>
            </a:endParaRPr>
          </a:p>
        </p:txBody>
      </p:sp>
      <p:sp>
        <p:nvSpPr>
          <p:cNvPr id="9" name="object 4">
            <a:extLst>
              <a:ext uri="{FF2B5EF4-FFF2-40B4-BE49-F238E27FC236}">
                <a16:creationId xmlns:a16="http://schemas.microsoft.com/office/drawing/2014/main" id="{3EE2D0E8-2599-C27B-CD8D-D376755E8607}"/>
              </a:ext>
            </a:extLst>
          </p:cNvPr>
          <p:cNvSpPr/>
          <p:nvPr/>
        </p:nvSpPr>
        <p:spPr>
          <a:xfrm>
            <a:off x="11070310" y="5158549"/>
            <a:ext cx="674370" cy="127635"/>
          </a:xfrm>
          <a:custGeom>
            <a:avLst/>
            <a:gdLst/>
            <a:ahLst/>
            <a:cxnLst/>
            <a:rect l="l" t="t" r="r" b="b"/>
            <a:pathLst>
              <a:path w="674370" h="127635">
                <a:moveTo>
                  <a:pt x="674052" y="0"/>
                </a:moveTo>
                <a:lnTo>
                  <a:pt x="0" y="0"/>
                </a:lnTo>
                <a:lnTo>
                  <a:pt x="0" y="127482"/>
                </a:lnTo>
                <a:lnTo>
                  <a:pt x="674052" y="127482"/>
                </a:lnTo>
                <a:lnTo>
                  <a:pt x="674052" y="0"/>
                </a:lnTo>
                <a:close/>
              </a:path>
            </a:pathLst>
          </a:custGeom>
          <a:solidFill>
            <a:srgbClr val="F16D6F"/>
          </a:solidFill>
        </p:spPr>
        <p:txBody>
          <a:bodyPr wrap="square" lIns="0" tIns="0" rIns="0" bIns="0" rtlCol="0"/>
          <a:lstStyle/>
          <a:p>
            <a:endParaRPr>
              <a:latin typeface="Arial" panose="020B0604020202020204" pitchFamily="34" charset="0"/>
            </a:endParaRPr>
          </a:p>
        </p:txBody>
      </p:sp>
      <p:grpSp>
        <p:nvGrpSpPr>
          <p:cNvPr id="10" name="object 5">
            <a:extLst>
              <a:ext uri="{FF2B5EF4-FFF2-40B4-BE49-F238E27FC236}">
                <a16:creationId xmlns:a16="http://schemas.microsoft.com/office/drawing/2014/main" id="{087A2FB3-B69F-C7B6-C93A-D8C29052B020}"/>
              </a:ext>
            </a:extLst>
          </p:cNvPr>
          <p:cNvGrpSpPr/>
          <p:nvPr/>
        </p:nvGrpSpPr>
        <p:grpSpPr>
          <a:xfrm>
            <a:off x="4732349" y="3536810"/>
            <a:ext cx="674370" cy="583565"/>
            <a:chOff x="4026852" y="3536810"/>
            <a:chExt cx="674370" cy="583565"/>
          </a:xfrm>
        </p:grpSpPr>
        <p:sp>
          <p:nvSpPr>
            <p:cNvPr id="11" name="object 6">
              <a:extLst>
                <a:ext uri="{FF2B5EF4-FFF2-40B4-BE49-F238E27FC236}">
                  <a16:creationId xmlns:a16="http://schemas.microsoft.com/office/drawing/2014/main" id="{3B5C77D8-60C7-1198-9895-9F1BF791E77D}"/>
                </a:ext>
              </a:extLst>
            </p:cNvPr>
            <p:cNvSpPr/>
            <p:nvPr/>
          </p:nvSpPr>
          <p:spPr>
            <a:xfrm>
              <a:off x="4026852" y="3536810"/>
              <a:ext cx="674370" cy="127635"/>
            </a:xfrm>
            <a:custGeom>
              <a:avLst/>
              <a:gdLst/>
              <a:ahLst/>
              <a:cxnLst/>
              <a:rect l="l" t="t" r="r" b="b"/>
              <a:pathLst>
                <a:path w="674370" h="127635">
                  <a:moveTo>
                    <a:pt x="674052" y="0"/>
                  </a:moveTo>
                  <a:lnTo>
                    <a:pt x="0" y="0"/>
                  </a:lnTo>
                  <a:lnTo>
                    <a:pt x="0" y="127482"/>
                  </a:lnTo>
                  <a:lnTo>
                    <a:pt x="674052" y="127482"/>
                  </a:lnTo>
                  <a:lnTo>
                    <a:pt x="674052" y="0"/>
                  </a:lnTo>
                  <a:close/>
                </a:path>
              </a:pathLst>
            </a:custGeom>
            <a:solidFill>
              <a:srgbClr val="F4EE7F"/>
            </a:solidFill>
          </p:spPr>
          <p:txBody>
            <a:bodyPr wrap="square" lIns="0" tIns="0" rIns="0" bIns="0" rtlCol="0"/>
            <a:lstStyle/>
            <a:p>
              <a:endParaRPr>
                <a:latin typeface="Arial" panose="020B0604020202020204" pitchFamily="34" charset="0"/>
              </a:endParaRPr>
            </a:p>
          </p:txBody>
        </p:sp>
        <p:sp>
          <p:nvSpPr>
            <p:cNvPr id="12" name="object 7">
              <a:extLst>
                <a:ext uri="{FF2B5EF4-FFF2-40B4-BE49-F238E27FC236}">
                  <a16:creationId xmlns:a16="http://schemas.microsoft.com/office/drawing/2014/main" id="{0B9B2750-994B-16A5-4D31-CF8173D7A36E}"/>
                </a:ext>
              </a:extLst>
            </p:cNvPr>
            <p:cNvSpPr/>
            <p:nvPr/>
          </p:nvSpPr>
          <p:spPr>
            <a:xfrm>
              <a:off x="4026852" y="3688816"/>
              <a:ext cx="674370" cy="127635"/>
            </a:xfrm>
            <a:custGeom>
              <a:avLst/>
              <a:gdLst/>
              <a:ahLst/>
              <a:cxnLst/>
              <a:rect l="l" t="t" r="r" b="b"/>
              <a:pathLst>
                <a:path w="674370" h="127635">
                  <a:moveTo>
                    <a:pt x="674052" y="0"/>
                  </a:moveTo>
                  <a:lnTo>
                    <a:pt x="0" y="0"/>
                  </a:lnTo>
                  <a:lnTo>
                    <a:pt x="0" y="127482"/>
                  </a:lnTo>
                  <a:lnTo>
                    <a:pt x="674052" y="127482"/>
                  </a:lnTo>
                  <a:lnTo>
                    <a:pt x="674052" y="0"/>
                  </a:lnTo>
                  <a:close/>
                </a:path>
              </a:pathLst>
            </a:custGeom>
            <a:solidFill>
              <a:srgbClr val="FBB975"/>
            </a:solidFill>
          </p:spPr>
          <p:txBody>
            <a:bodyPr wrap="square" lIns="0" tIns="0" rIns="0" bIns="0" rtlCol="0"/>
            <a:lstStyle/>
            <a:p>
              <a:endParaRPr>
                <a:latin typeface="Arial" panose="020B0604020202020204" pitchFamily="34" charset="0"/>
              </a:endParaRPr>
            </a:p>
          </p:txBody>
        </p:sp>
        <p:sp>
          <p:nvSpPr>
            <p:cNvPr id="13" name="object 8">
              <a:extLst>
                <a:ext uri="{FF2B5EF4-FFF2-40B4-BE49-F238E27FC236}">
                  <a16:creationId xmlns:a16="http://schemas.microsoft.com/office/drawing/2014/main" id="{4CE93954-E5BC-8DC9-0988-ECBCF673B177}"/>
                </a:ext>
              </a:extLst>
            </p:cNvPr>
            <p:cNvSpPr/>
            <p:nvPr/>
          </p:nvSpPr>
          <p:spPr>
            <a:xfrm>
              <a:off x="4026852" y="3840835"/>
              <a:ext cx="674370" cy="280035"/>
            </a:xfrm>
            <a:custGeom>
              <a:avLst/>
              <a:gdLst/>
              <a:ahLst/>
              <a:cxnLst/>
              <a:rect l="l" t="t" r="r" b="b"/>
              <a:pathLst>
                <a:path w="674370" h="280035">
                  <a:moveTo>
                    <a:pt x="674052" y="152006"/>
                  </a:moveTo>
                  <a:lnTo>
                    <a:pt x="0" y="152006"/>
                  </a:lnTo>
                  <a:lnTo>
                    <a:pt x="0" y="279488"/>
                  </a:lnTo>
                  <a:lnTo>
                    <a:pt x="674052" y="279488"/>
                  </a:lnTo>
                  <a:lnTo>
                    <a:pt x="674052" y="152006"/>
                  </a:lnTo>
                  <a:close/>
                </a:path>
                <a:path w="674370" h="280035">
                  <a:moveTo>
                    <a:pt x="674052" y="0"/>
                  </a:moveTo>
                  <a:lnTo>
                    <a:pt x="0" y="0"/>
                  </a:lnTo>
                  <a:lnTo>
                    <a:pt x="0" y="127482"/>
                  </a:lnTo>
                  <a:lnTo>
                    <a:pt x="674052" y="127482"/>
                  </a:lnTo>
                  <a:lnTo>
                    <a:pt x="674052" y="0"/>
                  </a:lnTo>
                  <a:close/>
                </a:path>
              </a:pathLst>
            </a:custGeom>
            <a:solidFill>
              <a:srgbClr val="F4EE7F"/>
            </a:solidFill>
          </p:spPr>
          <p:txBody>
            <a:bodyPr wrap="square" lIns="0" tIns="0" rIns="0" bIns="0" rtlCol="0"/>
            <a:lstStyle/>
            <a:p>
              <a:endParaRPr>
                <a:latin typeface="Arial" panose="020B0604020202020204" pitchFamily="34" charset="0"/>
              </a:endParaRPr>
            </a:p>
          </p:txBody>
        </p:sp>
        <p:pic>
          <p:nvPicPr>
            <p:cNvPr id="14" name="object 9">
              <a:extLst>
                <a:ext uri="{FF2B5EF4-FFF2-40B4-BE49-F238E27FC236}">
                  <a16:creationId xmlns:a16="http://schemas.microsoft.com/office/drawing/2014/main" id="{8506229E-4370-EA23-80CA-A914A8D67EE6}"/>
                </a:ext>
              </a:extLst>
            </p:cNvPr>
            <p:cNvPicPr/>
            <p:nvPr/>
          </p:nvPicPr>
          <p:blipFill>
            <a:blip r:embed="rId4" cstate="print"/>
            <a:stretch>
              <a:fillRect/>
            </a:stretch>
          </p:blipFill>
          <p:spPr>
            <a:xfrm>
              <a:off x="4293395" y="3558221"/>
              <a:ext cx="71996" cy="76200"/>
            </a:xfrm>
            <a:prstGeom prst="rect">
              <a:avLst/>
            </a:prstGeom>
          </p:spPr>
        </p:pic>
        <p:pic>
          <p:nvPicPr>
            <p:cNvPr id="15" name="object 10">
              <a:extLst>
                <a:ext uri="{FF2B5EF4-FFF2-40B4-BE49-F238E27FC236}">
                  <a16:creationId xmlns:a16="http://schemas.microsoft.com/office/drawing/2014/main" id="{0D46E58A-5244-C30C-9AED-1E725430CE29}"/>
                </a:ext>
              </a:extLst>
            </p:cNvPr>
            <p:cNvPicPr/>
            <p:nvPr/>
          </p:nvPicPr>
          <p:blipFill>
            <a:blip r:embed="rId4" cstate="print"/>
            <a:stretch>
              <a:fillRect/>
            </a:stretch>
          </p:blipFill>
          <p:spPr>
            <a:xfrm>
              <a:off x="4293395" y="3714463"/>
              <a:ext cx="71996" cy="76200"/>
            </a:xfrm>
            <a:prstGeom prst="rect">
              <a:avLst/>
            </a:prstGeom>
          </p:spPr>
        </p:pic>
        <p:pic>
          <p:nvPicPr>
            <p:cNvPr id="16" name="object 11">
              <a:extLst>
                <a:ext uri="{FF2B5EF4-FFF2-40B4-BE49-F238E27FC236}">
                  <a16:creationId xmlns:a16="http://schemas.microsoft.com/office/drawing/2014/main" id="{F8A435A2-DD95-6DCE-4F77-2A4687349CFE}"/>
                </a:ext>
              </a:extLst>
            </p:cNvPr>
            <p:cNvPicPr/>
            <p:nvPr/>
          </p:nvPicPr>
          <p:blipFill>
            <a:blip r:embed="rId4" cstate="print"/>
            <a:stretch>
              <a:fillRect/>
            </a:stretch>
          </p:blipFill>
          <p:spPr>
            <a:xfrm>
              <a:off x="4293395" y="3866475"/>
              <a:ext cx="71996" cy="76200"/>
            </a:xfrm>
            <a:prstGeom prst="rect">
              <a:avLst/>
            </a:prstGeom>
          </p:spPr>
        </p:pic>
        <p:pic>
          <p:nvPicPr>
            <p:cNvPr id="17" name="object 12">
              <a:extLst>
                <a:ext uri="{FF2B5EF4-FFF2-40B4-BE49-F238E27FC236}">
                  <a16:creationId xmlns:a16="http://schemas.microsoft.com/office/drawing/2014/main" id="{214A03DD-950E-7681-1D33-1D658B9A0A2D}"/>
                </a:ext>
              </a:extLst>
            </p:cNvPr>
            <p:cNvPicPr/>
            <p:nvPr/>
          </p:nvPicPr>
          <p:blipFill>
            <a:blip r:embed="rId4" cstate="print"/>
            <a:stretch>
              <a:fillRect/>
            </a:stretch>
          </p:blipFill>
          <p:spPr>
            <a:xfrm>
              <a:off x="4293395" y="4018489"/>
              <a:ext cx="71996" cy="76200"/>
            </a:xfrm>
            <a:prstGeom prst="rect">
              <a:avLst/>
            </a:prstGeom>
          </p:spPr>
        </p:pic>
      </p:grpSp>
      <p:grpSp>
        <p:nvGrpSpPr>
          <p:cNvPr id="18" name="object 13">
            <a:extLst>
              <a:ext uri="{FF2B5EF4-FFF2-40B4-BE49-F238E27FC236}">
                <a16:creationId xmlns:a16="http://schemas.microsoft.com/office/drawing/2014/main" id="{0B22BAFF-EC88-B977-E56F-40D4DA44F863}"/>
              </a:ext>
            </a:extLst>
          </p:cNvPr>
          <p:cNvGrpSpPr/>
          <p:nvPr/>
        </p:nvGrpSpPr>
        <p:grpSpPr>
          <a:xfrm>
            <a:off x="4732349" y="4448886"/>
            <a:ext cx="674370" cy="127635"/>
            <a:chOff x="4026852" y="4448886"/>
            <a:chExt cx="674370" cy="127635"/>
          </a:xfrm>
        </p:grpSpPr>
        <p:sp>
          <p:nvSpPr>
            <p:cNvPr id="19" name="object 14">
              <a:extLst>
                <a:ext uri="{FF2B5EF4-FFF2-40B4-BE49-F238E27FC236}">
                  <a16:creationId xmlns:a16="http://schemas.microsoft.com/office/drawing/2014/main" id="{C83FA8DF-FFF4-E4CB-F980-F75D4B11E1B2}"/>
                </a:ext>
              </a:extLst>
            </p:cNvPr>
            <p:cNvSpPr/>
            <p:nvPr/>
          </p:nvSpPr>
          <p:spPr>
            <a:xfrm>
              <a:off x="4026852" y="4448886"/>
              <a:ext cx="674370" cy="127635"/>
            </a:xfrm>
            <a:custGeom>
              <a:avLst/>
              <a:gdLst/>
              <a:ahLst/>
              <a:cxnLst/>
              <a:rect l="l" t="t" r="r" b="b"/>
              <a:pathLst>
                <a:path w="674370" h="127635">
                  <a:moveTo>
                    <a:pt x="674052" y="0"/>
                  </a:moveTo>
                  <a:lnTo>
                    <a:pt x="0" y="0"/>
                  </a:lnTo>
                  <a:lnTo>
                    <a:pt x="0" y="127482"/>
                  </a:lnTo>
                  <a:lnTo>
                    <a:pt x="674052" y="127482"/>
                  </a:lnTo>
                  <a:lnTo>
                    <a:pt x="674052" y="0"/>
                  </a:lnTo>
                  <a:close/>
                </a:path>
              </a:pathLst>
            </a:custGeom>
            <a:solidFill>
              <a:srgbClr val="F4EE7F"/>
            </a:solidFill>
          </p:spPr>
          <p:txBody>
            <a:bodyPr wrap="square" lIns="0" tIns="0" rIns="0" bIns="0" rtlCol="0"/>
            <a:lstStyle/>
            <a:p>
              <a:endParaRPr>
                <a:latin typeface="Arial" panose="020B0604020202020204" pitchFamily="34" charset="0"/>
              </a:endParaRPr>
            </a:p>
          </p:txBody>
        </p:sp>
        <p:pic>
          <p:nvPicPr>
            <p:cNvPr id="20" name="object 15">
              <a:extLst>
                <a:ext uri="{FF2B5EF4-FFF2-40B4-BE49-F238E27FC236}">
                  <a16:creationId xmlns:a16="http://schemas.microsoft.com/office/drawing/2014/main" id="{16243D36-E0A2-E5D9-B102-89DEE7087413}"/>
                </a:ext>
              </a:extLst>
            </p:cNvPr>
            <p:cNvPicPr/>
            <p:nvPr/>
          </p:nvPicPr>
          <p:blipFill>
            <a:blip r:embed="rId4" cstate="print"/>
            <a:stretch>
              <a:fillRect/>
            </a:stretch>
          </p:blipFill>
          <p:spPr>
            <a:xfrm>
              <a:off x="4293395" y="4474187"/>
              <a:ext cx="71996" cy="76200"/>
            </a:xfrm>
            <a:prstGeom prst="rect">
              <a:avLst/>
            </a:prstGeom>
          </p:spPr>
        </p:pic>
      </p:grpSp>
      <p:grpSp>
        <p:nvGrpSpPr>
          <p:cNvPr id="21" name="object 16">
            <a:extLst>
              <a:ext uri="{FF2B5EF4-FFF2-40B4-BE49-F238E27FC236}">
                <a16:creationId xmlns:a16="http://schemas.microsoft.com/office/drawing/2014/main" id="{48672903-1124-DC82-5F1B-3ED70AD2240E}"/>
              </a:ext>
            </a:extLst>
          </p:cNvPr>
          <p:cNvGrpSpPr/>
          <p:nvPr/>
        </p:nvGrpSpPr>
        <p:grpSpPr>
          <a:xfrm>
            <a:off x="4732349" y="4752911"/>
            <a:ext cx="674370" cy="127635"/>
            <a:chOff x="4026852" y="4752911"/>
            <a:chExt cx="674370" cy="127635"/>
          </a:xfrm>
        </p:grpSpPr>
        <p:sp>
          <p:nvSpPr>
            <p:cNvPr id="22" name="object 17">
              <a:extLst>
                <a:ext uri="{FF2B5EF4-FFF2-40B4-BE49-F238E27FC236}">
                  <a16:creationId xmlns:a16="http://schemas.microsoft.com/office/drawing/2014/main" id="{C5D3C7D9-66FA-4F0D-B0AA-F7ECB8B82DDE}"/>
                </a:ext>
              </a:extLst>
            </p:cNvPr>
            <p:cNvSpPr/>
            <p:nvPr/>
          </p:nvSpPr>
          <p:spPr>
            <a:xfrm>
              <a:off x="4026852" y="4752911"/>
              <a:ext cx="674370" cy="127635"/>
            </a:xfrm>
            <a:custGeom>
              <a:avLst/>
              <a:gdLst/>
              <a:ahLst/>
              <a:cxnLst/>
              <a:rect l="l" t="t" r="r" b="b"/>
              <a:pathLst>
                <a:path w="674370" h="127635">
                  <a:moveTo>
                    <a:pt x="674052" y="0"/>
                  </a:moveTo>
                  <a:lnTo>
                    <a:pt x="0" y="0"/>
                  </a:lnTo>
                  <a:lnTo>
                    <a:pt x="0" y="127482"/>
                  </a:lnTo>
                  <a:lnTo>
                    <a:pt x="674052" y="127482"/>
                  </a:lnTo>
                  <a:lnTo>
                    <a:pt x="674052" y="0"/>
                  </a:lnTo>
                  <a:close/>
                </a:path>
              </a:pathLst>
            </a:custGeom>
            <a:solidFill>
              <a:srgbClr val="F16D6F"/>
            </a:solidFill>
          </p:spPr>
          <p:txBody>
            <a:bodyPr wrap="square" lIns="0" tIns="0" rIns="0" bIns="0" rtlCol="0"/>
            <a:lstStyle/>
            <a:p>
              <a:endParaRPr>
                <a:latin typeface="Arial" panose="020B0604020202020204" pitchFamily="34" charset="0"/>
              </a:endParaRPr>
            </a:p>
          </p:txBody>
        </p:sp>
        <p:pic>
          <p:nvPicPr>
            <p:cNvPr id="23" name="object 18">
              <a:extLst>
                <a:ext uri="{FF2B5EF4-FFF2-40B4-BE49-F238E27FC236}">
                  <a16:creationId xmlns:a16="http://schemas.microsoft.com/office/drawing/2014/main" id="{A52F97DD-5D74-8075-F0EF-67F651548085}"/>
                </a:ext>
              </a:extLst>
            </p:cNvPr>
            <p:cNvPicPr/>
            <p:nvPr/>
          </p:nvPicPr>
          <p:blipFill>
            <a:blip r:embed="rId4" cstate="print"/>
            <a:stretch>
              <a:fillRect/>
            </a:stretch>
          </p:blipFill>
          <p:spPr>
            <a:xfrm>
              <a:off x="4293395" y="4778236"/>
              <a:ext cx="71996" cy="76200"/>
            </a:xfrm>
            <a:prstGeom prst="rect">
              <a:avLst/>
            </a:prstGeom>
          </p:spPr>
        </p:pic>
      </p:grpSp>
      <p:graphicFrame>
        <p:nvGraphicFramePr>
          <p:cNvPr id="24" name="object 19">
            <a:extLst>
              <a:ext uri="{FF2B5EF4-FFF2-40B4-BE49-F238E27FC236}">
                <a16:creationId xmlns:a16="http://schemas.microsoft.com/office/drawing/2014/main" id="{25FAF04F-7C50-BB7D-208C-EB6212F29D63}"/>
              </a:ext>
            </a:extLst>
          </p:cNvPr>
          <p:cNvGraphicFramePr>
            <a:graphicFrameLocks noGrp="1"/>
          </p:cNvGraphicFramePr>
          <p:nvPr>
            <p:extLst>
              <p:ext uri="{D42A27DB-BD31-4B8C-83A1-F6EECF244321}">
                <p14:modId xmlns:p14="http://schemas.microsoft.com/office/powerpoint/2010/main" val="1239013771"/>
              </p:ext>
            </p:extLst>
          </p:nvPr>
        </p:nvGraphicFramePr>
        <p:xfrm>
          <a:off x="4732349" y="1200929"/>
          <a:ext cx="6967750" cy="4056380"/>
        </p:xfrm>
        <a:graphic>
          <a:graphicData uri="http://schemas.openxmlformats.org/drawingml/2006/table">
            <a:tbl>
              <a:tblPr firstRow="1" bandRow="1">
                <a:tableStyleId>{2D5ABB26-0587-4C30-8999-92F81FD0307C}</a:tableStyleId>
              </a:tblPr>
              <a:tblGrid>
                <a:gridCol w="696775">
                  <a:extLst>
                    <a:ext uri="{9D8B030D-6E8A-4147-A177-3AD203B41FA5}">
                      <a16:colId xmlns:a16="http://schemas.microsoft.com/office/drawing/2014/main" val="20000"/>
                    </a:ext>
                  </a:extLst>
                </a:gridCol>
                <a:gridCol w="696775">
                  <a:extLst>
                    <a:ext uri="{9D8B030D-6E8A-4147-A177-3AD203B41FA5}">
                      <a16:colId xmlns:a16="http://schemas.microsoft.com/office/drawing/2014/main" val="20001"/>
                    </a:ext>
                  </a:extLst>
                </a:gridCol>
                <a:gridCol w="696775">
                  <a:extLst>
                    <a:ext uri="{9D8B030D-6E8A-4147-A177-3AD203B41FA5}">
                      <a16:colId xmlns:a16="http://schemas.microsoft.com/office/drawing/2014/main" val="20002"/>
                    </a:ext>
                  </a:extLst>
                </a:gridCol>
                <a:gridCol w="696775">
                  <a:extLst>
                    <a:ext uri="{9D8B030D-6E8A-4147-A177-3AD203B41FA5}">
                      <a16:colId xmlns:a16="http://schemas.microsoft.com/office/drawing/2014/main" val="20003"/>
                    </a:ext>
                  </a:extLst>
                </a:gridCol>
                <a:gridCol w="696775">
                  <a:extLst>
                    <a:ext uri="{9D8B030D-6E8A-4147-A177-3AD203B41FA5}">
                      <a16:colId xmlns:a16="http://schemas.microsoft.com/office/drawing/2014/main" val="20004"/>
                    </a:ext>
                  </a:extLst>
                </a:gridCol>
                <a:gridCol w="696775">
                  <a:extLst>
                    <a:ext uri="{9D8B030D-6E8A-4147-A177-3AD203B41FA5}">
                      <a16:colId xmlns:a16="http://schemas.microsoft.com/office/drawing/2014/main" val="20005"/>
                    </a:ext>
                  </a:extLst>
                </a:gridCol>
                <a:gridCol w="696775">
                  <a:extLst>
                    <a:ext uri="{9D8B030D-6E8A-4147-A177-3AD203B41FA5}">
                      <a16:colId xmlns:a16="http://schemas.microsoft.com/office/drawing/2014/main" val="20006"/>
                    </a:ext>
                  </a:extLst>
                </a:gridCol>
                <a:gridCol w="696775">
                  <a:extLst>
                    <a:ext uri="{9D8B030D-6E8A-4147-A177-3AD203B41FA5}">
                      <a16:colId xmlns:a16="http://schemas.microsoft.com/office/drawing/2014/main" val="20007"/>
                    </a:ext>
                  </a:extLst>
                </a:gridCol>
                <a:gridCol w="696775">
                  <a:extLst>
                    <a:ext uri="{9D8B030D-6E8A-4147-A177-3AD203B41FA5}">
                      <a16:colId xmlns:a16="http://schemas.microsoft.com/office/drawing/2014/main" val="20008"/>
                    </a:ext>
                  </a:extLst>
                </a:gridCol>
                <a:gridCol w="696775">
                  <a:extLst>
                    <a:ext uri="{9D8B030D-6E8A-4147-A177-3AD203B41FA5}">
                      <a16:colId xmlns:a16="http://schemas.microsoft.com/office/drawing/2014/main" val="20009"/>
                    </a:ext>
                  </a:extLst>
                </a:gridCol>
              </a:tblGrid>
              <a:tr h="640080">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80"/>
                        </a:spcBef>
                      </a:pPr>
                      <a:endParaRPr sz="800">
                        <a:latin typeface="Times New Roman"/>
                        <a:cs typeface="Times New Roman"/>
                      </a:endParaRPr>
                    </a:p>
                    <a:p>
                      <a:pPr marL="63500" marR="57150">
                        <a:lnSpc>
                          <a:spcPct val="100000"/>
                        </a:lnSpc>
                      </a:pPr>
                      <a:r>
                        <a:rPr sz="800" spc="-10">
                          <a:solidFill>
                            <a:schemeClr val="bg2"/>
                          </a:solidFill>
                          <a:latin typeface="Bienvenue"/>
                          <a:cs typeface="Bienvenue"/>
                        </a:rPr>
                        <a:t>Overall</a:t>
                      </a:r>
                      <a:r>
                        <a:rPr sz="800" spc="500">
                          <a:solidFill>
                            <a:schemeClr val="bg2"/>
                          </a:solidFill>
                          <a:latin typeface="Bienvenue"/>
                          <a:cs typeface="Bienvenue"/>
                        </a:rPr>
                        <a:t> </a:t>
                      </a:r>
                      <a:r>
                        <a:rPr sz="800" spc="-20">
                          <a:solidFill>
                            <a:schemeClr val="bg2"/>
                          </a:solidFill>
                          <a:latin typeface="Bienvenue"/>
                          <a:cs typeface="Bienvenue"/>
                        </a:rPr>
                        <a:t>digitization</a:t>
                      </a:r>
                      <a:r>
                        <a:rPr lang="en-GB" sz="800" spc="-20">
                          <a:solidFill>
                            <a:schemeClr val="bg2"/>
                          </a:solidFill>
                          <a:latin typeface="Bienvenue"/>
                          <a:cs typeface="Bienvenue"/>
                        </a:rPr>
                        <a:t>*</a:t>
                      </a:r>
                      <a:endParaRPr sz="800">
                        <a:solidFill>
                          <a:schemeClr val="bg2"/>
                        </a:solidFill>
                        <a:latin typeface="Bienvenue"/>
                        <a:cs typeface="Bienvenue"/>
                      </a:endParaRPr>
                    </a:p>
                  </a:txBody>
                  <a:tcPr marL="0" marR="0" marT="0" marB="0">
                    <a:lnL w="6350">
                      <a:solidFill>
                        <a:srgbClr val="909194"/>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80"/>
                        </a:spcBef>
                      </a:pPr>
                      <a:endParaRPr sz="800">
                        <a:latin typeface="Times New Roman"/>
                        <a:cs typeface="Times New Roman"/>
                      </a:endParaRPr>
                    </a:p>
                    <a:p>
                      <a:pPr marL="58419" marR="202565">
                        <a:lnSpc>
                          <a:spcPct val="100000"/>
                        </a:lnSpc>
                      </a:pPr>
                      <a:r>
                        <a:rPr sz="800" spc="-10">
                          <a:solidFill>
                            <a:schemeClr val="bg2"/>
                          </a:solidFill>
                          <a:latin typeface="Bienvenue"/>
                          <a:cs typeface="Bienvenue"/>
                        </a:rPr>
                        <a:t>Digital</a:t>
                      </a:r>
                      <a:r>
                        <a:rPr sz="800" spc="500">
                          <a:solidFill>
                            <a:schemeClr val="bg2"/>
                          </a:solidFill>
                          <a:latin typeface="Bienvenue"/>
                          <a:cs typeface="Bienvenue"/>
                        </a:rPr>
                        <a:t> </a:t>
                      </a:r>
                      <a:r>
                        <a:rPr sz="800" spc="-10">
                          <a:solidFill>
                            <a:schemeClr val="bg2"/>
                          </a:solidFill>
                          <a:latin typeface="Bienvenue"/>
                          <a:cs typeface="Bienvenue"/>
                        </a:rPr>
                        <a:t>spending</a:t>
                      </a:r>
                      <a:endParaRPr sz="800">
                        <a:solidFill>
                          <a:schemeClr val="bg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80"/>
                        </a:spcBef>
                      </a:pPr>
                      <a:endParaRPr sz="800">
                        <a:latin typeface="Times New Roman"/>
                        <a:cs typeface="Times New Roman"/>
                      </a:endParaRPr>
                    </a:p>
                    <a:p>
                      <a:pPr marL="59690" marR="105410">
                        <a:lnSpc>
                          <a:spcPct val="100000"/>
                        </a:lnSpc>
                      </a:pPr>
                      <a:r>
                        <a:rPr sz="800" spc="-10">
                          <a:solidFill>
                            <a:schemeClr val="accent2"/>
                          </a:solidFill>
                          <a:latin typeface="Bienvenue"/>
                          <a:cs typeface="Bienvenue"/>
                        </a:rPr>
                        <a:t>Digital</a:t>
                      </a:r>
                      <a:r>
                        <a:rPr sz="800" spc="500">
                          <a:solidFill>
                            <a:schemeClr val="accent2"/>
                          </a:solidFill>
                          <a:latin typeface="Bienvenue"/>
                          <a:cs typeface="Bienvenue"/>
                        </a:rPr>
                        <a:t> </a:t>
                      </a:r>
                      <a:r>
                        <a:rPr sz="800">
                          <a:solidFill>
                            <a:schemeClr val="accent2"/>
                          </a:solidFill>
                          <a:latin typeface="Bienvenue"/>
                          <a:cs typeface="Bienvenue"/>
                        </a:rPr>
                        <a:t>asset</a:t>
                      </a:r>
                      <a:r>
                        <a:rPr sz="800" spc="-20">
                          <a:solidFill>
                            <a:schemeClr val="accent2"/>
                          </a:solidFill>
                          <a:latin typeface="Bienvenue"/>
                          <a:cs typeface="Bienvenue"/>
                        </a:rPr>
                        <a:t> </a:t>
                      </a:r>
                      <a:r>
                        <a:rPr sz="800" spc="-10">
                          <a:solidFill>
                            <a:schemeClr val="accent2"/>
                          </a:solidFill>
                          <a:latin typeface="Bienvenue"/>
                          <a:cs typeface="Bienvenue"/>
                        </a:rPr>
                        <a:t>stock</a:t>
                      </a:r>
                      <a:endParaRPr sz="800">
                        <a:solidFill>
                          <a:schemeClr val="accent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95"/>
                        </a:spcBef>
                      </a:pPr>
                      <a:endParaRPr sz="800">
                        <a:latin typeface="Times New Roman"/>
                        <a:cs typeface="Times New Roman"/>
                      </a:endParaRPr>
                    </a:p>
                    <a:p>
                      <a:pPr marL="42545">
                        <a:lnSpc>
                          <a:spcPct val="100000"/>
                        </a:lnSpc>
                      </a:pPr>
                      <a:r>
                        <a:rPr sz="800" spc="-10">
                          <a:solidFill>
                            <a:schemeClr val="bg2"/>
                          </a:solidFill>
                          <a:latin typeface="Bienvenue"/>
                          <a:cs typeface="Bienvenue"/>
                        </a:rPr>
                        <a:t>Transactions</a:t>
                      </a:r>
                      <a:endParaRPr sz="800">
                        <a:solidFill>
                          <a:schemeClr val="bg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95"/>
                        </a:spcBef>
                      </a:pPr>
                      <a:endParaRPr sz="800">
                        <a:latin typeface="Times New Roman"/>
                        <a:cs typeface="Times New Roman"/>
                      </a:endParaRPr>
                    </a:p>
                    <a:p>
                      <a:pPr marL="46990">
                        <a:lnSpc>
                          <a:spcPct val="100000"/>
                        </a:lnSpc>
                      </a:pPr>
                      <a:r>
                        <a:rPr sz="800" spc="-10">
                          <a:solidFill>
                            <a:schemeClr val="bg2"/>
                          </a:solidFill>
                          <a:latin typeface="Bienvenue"/>
                          <a:cs typeface="Bienvenue"/>
                        </a:rPr>
                        <a:t>Interactions</a:t>
                      </a:r>
                      <a:endParaRPr sz="800">
                        <a:solidFill>
                          <a:schemeClr val="bg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80"/>
                        </a:spcBef>
                      </a:pPr>
                      <a:endParaRPr sz="800">
                        <a:latin typeface="Times New Roman"/>
                        <a:cs typeface="Times New Roman"/>
                      </a:endParaRPr>
                    </a:p>
                    <a:p>
                      <a:pPr marL="48895" marR="166370">
                        <a:lnSpc>
                          <a:spcPct val="100000"/>
                        </a:lnSpc>
                      </a:pPr>
                      <a:r>
                        <a:rPr sz="800" spc="-10">
                          <a:solidFill>
                            <a:schemeClr val="bg2"/>
                          </a:solidFill>
                          <a:latin typeface="Bienvenue"/>
                          <a:cs typeface="Bienvenue"/>
                        </a:rPr>
                        <a:t>Business</a:t>
                      </a:r>
                      <a:r>
                        <a:rPr sz="800" spc="500">
                          <a:solidFill>
                            <a:schemeClr val="bg2"/>
                          </a:solidFill>
                          <a:latin typeface="Bienvenue"/>
                          <a:cs typeface="Bienvenue"/>
                        </a:rPr>
                        <a:t> </a:t>
                      </a:r>
                      <a:r>
                        <a:rPr sz="800" spc="-10">
                          <a:solidFill>
                            <a:schemeClr val="bg2"/>
                          </a:solidFill>
                          <a:latin typeface="Bienvenue"/>
                          <a:cs typeface="Bienvenue"/>
                        </a:rPr>
                        <a:t>processes</a:t>
                      </a:r>
                      <a:endParaRPr sz="800">
                        <a:solidFill>
                          <a:schemeClr val="bg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80"/>
                        </a:spcBef>
                      </a:pPr>
                      <a:endParaRPr sz="800">
                        <a:latin typeface="Times New Roman"/>
                        <a:cs typeface="Times New Roman"/>
                      </a:endParaRPr>
                    </a:p>
                    <a:p>
                      <a:pPr marL="73660" marR="276225">
                        <a:lnSpc>
                          <a:spcPct val="100000"/>
                        </a:lnSpc>
                      </a:pPr>
                      <a:r>
                        <a:rPr sz="800" spc="-10">
                          <a:solidFill>
                            <a:schemeClr val="bg2"/>
                          </a:solidFill>
                          <a:latin typeface="Bienvenue"/>
                          <a:cs typeface="Bienvenue"/>
                        </a:rPr>
                        <a:t>Market</a:t>
                      </a:r>
                      <a:r>
                        <a:rPr sz="800" spc="500">
                          <a:solidFill>
                            <a:schemeClr val="bg2"/>
                          </a:solidFill>
                          <a:latin typeface="Bienvenue"/>
                          <a:cs typeface="Bienvenue"/>
                        </a:rPr>
                        <a:t> </a:t>
                      </a:r>
                      <a:r>
                        <a:rPr sz="800" spc="-10">
                          <a:solidFill>
                            <a:schemeClr val="bg2"/>
                          </a:solidFill>
                          <a:latin typeface="Bienvenue"/>
                          <a:cs typeface="Bienvenue"/>
                        </a:rPr>
                        <a:t>making</a:t>
                      </a:r>
                      <a:endParaRPr sz="800">
                        <a:solidFill>
                          <a:schemeClr val="bg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spcBef>
                          <a:spcPts val="140"/>
                        </a:spcBef>
                      </a:pPr>
                      <a:endParaRPr sz="800">
                        <a:latin typeface="Times New Roman"/>
                        <a:cs typeface="Times New Roman"/>
                      </a:endParaRPr>
                    </a:p>
                    <a:p>
                      <a:pPr marL="33655" marR="151130">
                        <a:lnSpc>
                          <a:spcPct val="100000"/>
                        </a:lnSpc>
                      </a:pPr>
                      <a:r>
                        <a:rPr sz="800" spc="-10">
                          <a:solidFill>
                            <a:schemeClr val="bg2"/>
                          </a:solidFill>
                          <a:latin typeface="Bienvenue"/>
                          <a:cs typeface="Bienvenue"/>
                        </a:rPr>
                        <a:t>Digital</a:t>
                      </a:r>
                      <a:r>
                        <a:rPr sz="800" spc="500">
                          <a:solidFill>
                            <a:schemeClr val="bg2"/>
                          </a:solidFill>
                          <a:latin typeface="Bienvenue"/>
                          <a:cs typeface="Bienvenue"/>
                        </a:rPr>
                        <a:t> </a:t>
                      </a:r>
                      <a:r>
                        <a:rPr sz="800" spc="-10">
                          <a:solidFill>
                            <a:schemeClr val="bg2"/>
                          </a:solidFill>
                          <a:latin typeface="Bienvenue"/>
                          <a:cs typeface="Bienvenue"/>
                        </a:rPr>
                        <a:t>spending</a:t>
                      </a:r>
                      <a:r>
                        <a:rPr sz="800" spc="500">
                          <a:solidFill>
                            <a:schemeClr val="bg2"/>
                          </a:solidFill>
                          <a:latin typeface="Bienvenue"/>
                          <a:cs typeface="Bienvenue"/>
                        </a:rPr>
                        <a:t> </a:t>
                      </a:r>
                      <a:r>
                        <a:rPr sz="800">
                          <a:solidFill>
                            <a:schemeClr val="bg2"/>
                          </a:solidFill>
                          <a:latin typeface="Bienvenue"/>
                          <a:cs typeface="Bienvenue"/>
                        </a:rPr>
                        <a:t>on</a:t>
                      </a:r>
                      <a:r>
                        <a:rPr sz="800" spc="-5">
                          <a:solidFill>
                            <a:schemeClr val="bg2"/>
                          </a:solidFill>
                          <a:latin typeface="Bienvenue"/>
                          <a:cs typeface="Bienvenue"/>
                        </a:rPr>
                        <a:t> </a:t>
                      </a:r>
                      <a:r>
                        <a:rPr sz="800" spc="-10">
                          <a:solidFill>
                            <a:schemeClr val="bg2"/>
                          </a:solidFill>
                          <a:latin typeface="Bienvenue"/>
                          <a:cs typeface="Bienvenue"/>
                        </a:rPr>
                        <a:t>workers</a:t>
                      </a:r>
                      <a:endParaRPr sz="800">
                        <a:solidFill>
                          <a:schemeClr val="bg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spcBef>
                          <a:spcPts val="140"/>
                        </a:spcBef>
                      </a:pPr>
                      <a:endParaRPr sz="800">
                        <a:latin typeface="Times New Roman"/>
                        <a:cs typeface="Times New Roman"/>
                      </a:endParaRPr>
                    </a:p>
                    <a:p>
                      <a:pPr marL="38735" marR="159385">
                        <a:lnSpc>
                          <a:spcPct val="100000"/>
                        </a:lnSpc>
                      </a:pPr>
                      <a:r>
                        <a:rPr sz="800" spc="-10">
                          <a:solidFill>
                            <a:schemeClr val="bg2"/>
                          </a:solidFill>
                          <a:latin typeface="Bienvenue"/>
                          <a:cs typeface="Bienvenue"/>
                        </a:rPr>
                        <a:t>Digital</a:t>
                      </a:r>
                      <a:r>
                        <a:rPr sz="800" spc="500">
                          <a:solidFill>
                            <a:schemeClr val="bg2"/>
                          </a:solidFill>
                          <a:latin typeface="Bienvenue"/>
                          <a:cs typeface="Bienvenue"/>
                        </a:rPr>
                        <a:t> </a:t>
                      </a:r>
                      <a:r>
                        <a:rPr sz="800" spc="-10">
                          <a:solidFill>
                            <a:schemeClr val="bg2"/>
                          </a:solidFill>
                          <a:latin typeface="Bienvenue"/>
                          <a:cs typeface="Bienvenue"/>
                        </a:rPr>
                        <a:t>capital</a:t>
                      </a:r>
                      <a:r>
                        <a:rPr sz="800" spc="500">
                          <a:solidFill>
                            <a:schemeClr val="bg2"/>
                          </a:solidFill>
                          <a:latin typeface="Bienvenue"/>
                          <a:cs typeface="Bienvenue"/>
                        </a:rPr>
                        <a:t> </a:t>
                      </a:r>
                      <a:r>
                        <a:rPr sz="800" spc="-10">
                          <a:solidFill>
                            <a:schemeClr val="bg2"/>
                          </a:solidFill>
                          <a:latin typeface="Bienvenue"/>
                          <a:cs typeface="Bienvenue"/>
                        </a:rPr>
                        <a:t>deepening</a:t>
                      </a:r>
                      <a:endParaRPr sz="800">
                        <a:solidFill>
                          <a:schemeClr val="bg2"/>
                        </a:solidFill>
                        <a:latin typeface="Bienvenue"/>
                        <a:cs typeface="Bienvenue"/>
                      </a:endParaRPr>
                    </a:p>
                  </a:txBody>
                  <a:tcPr marL="0" marR="0" marT="0" marB="0">
                    <a:lnL w="38100">
                      <a:solidFill>
                        <a:srgbClr val="192D38"/>
                      </a:solidFill>
                      <a:prstDash val="solid"/>
                    </a:lnL>
                    <a:lnR w="38100">
                      <a:solidFill>
                        <a:srgbClr val="192D38"/>
                      </a:solidFill>
                      <a:prstDash val="solid"/>
                    </a:lnR>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80"/>
                        </a:spcBef>
                      </a:pPr>
                      <a:endParaRPr sz="800">
                        <a:latin typeface="Times New Roman"/>
                        <a:cs typeface="Times New Roman"/>
                      </a:endParaRPr>
                    </a:p>
                    <a:p>
                      <a:pPr marL="62865" marR="74295">
                        <a:lnSpc>
                          <a:spcPct val="100000"/>
                        </a:lnSpc>
                      </a:pPr>
                      <a:r>
                        <a:rPr sz="800" spc="-10">
                          <a:solidFill>
                            <a:schemeClr val="bg2"/>
                          </a:solidFill>
                          <a:latin typeface="Bienvenue"/>
                          <a:cs typeface="Bienvenue"/>
                        </a:rPr>
                        <a:t>Digitization</a:t>
                      </a:r>
                      <a:r>
                        <a:rPr sz="800" spc="500">
                          <a:solidFill>
                            <a:schemeClr val="bg2"/>
                          </a:solidFill>
                          <a:latin typeface="Bienvenue"/>
                          <a:cs typeface="Bienvenue"/>
                        </a:rPr>
                        <a:t> </a:t>
                      </a:r>
                      <a:r>
                        <a:rPr sz="800">
                          <a:solidFill>
                            <a:schemeClr val="bg2"/>
                          </a:solidFill>
                          <a:latin typeface="Bienvenue"/>
                          <a:cs typeface="Bienvenue"/>
                        </a:rPr>
                        <a:t>of</a:t>
                      </a:r>
                      <a:r>
                        <a:rPr sz="800" spc="-5">
                          <a:solidFill>
                            <a:schemeClr val="bg2"/>
                          </a:solidFill>
                          <a:latin typeface="Bienvenue"/>
                          <a:cs typeface="Bienvenue"/>
                        </a:rPr>
                        <a:t> </a:t>
                      </a:r>
                      <a:r>
                        <a:rPr sz="800" spc="-20">
                          <a:solidFill>
                            <a:schemeClr val="bg2"/>
                          </a:solidFill>
                          <a:latin typeface="Bienvenue"/>
                          <a:cs typeface="Bienvenue"/>
                        </a:rPr>
                        <a:t>work</a:t>
                      </a:r>
                      <a:endParaRPr sz="800">
                        <a:solidFill>
                          <a:schemeClr val="bg2"/>
                        </a:solidFill>
                        <a:latin typeface="Bienvenue"/>
                        <a:cs typeface="Bienvenue"/>
                      </a:endParaRPr>
                    </a:p>
                  </a:txBody>
                  <a:tcPr marL="0" marR="0" marT="0" marB="0">
                    <a:lnL w="38100">
                      <a:solidFill>
                        <a:srgbClr val="192D38"/>
                      </a:solidFill>
                      <a:prstDash val="solid"/>
                    </a:lnL>
                    <a:lnR w="6350">
                      <a:solidFill>
                        <a:srgbClr val="909194"/>
                      </a:solidFill>
                      <a:prstDash val="solid"/>
                    </a:lnR>
                  </a:tcPr>
                </a:tc>
                <a:extLst>
                  <a:ext uri="{0D108BD9-81ED-4DB2-BD59-A6C34878D82A}">
                    <a16:rowId xmlns:a16="http://schemas.microsoft.com/office/drawing/2014/main" val="10000"/>
                  </a:ext>
                </a:extLst>
              </a:tr>
              <a:tr h="139700">
                <a:tc>
                  <a:txBody>
                    <a:bodyPr/>
                    <a:lstStyle/>
                    <a:p>
                      <a:pPr>
                        <a:lnSpc>
                          <a:spcPct val="100000"/>
                        </a:lnSpc>
                      </a:pPr>
                      <a:endParaRPr sz="700">
                        <a:latin typeface="Times New Roman"/>
                        <a:cs typeface="Times New Roman"/>
                      </a:endParaRPr>
                    </a:p>
                  </a:txBody>
                  <a:tcPr marL="0" marR="0" marT="0" marB="0">
                    <a:lnR w="38100">
                      <a:solidFill>
                        <a:srgbClr val="192D38"/>
                      </a:solidFill>
                      <a:prstDash val="solid"/>
                    </a:lnR>
                    <a:lnB w="28575">
                      <a:solidFill>
                        <a:srgbClr val="192D38"/>
                      </a:solidFill>
                      <a:prstDash val="solid"/>
                    </a:lnB>
                    <a:solidFill>
                      <a:srgbClr val="28B164"/>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28B164"/>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28B164"/>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6BC083"/>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6BC083"/>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6BC083"/>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6BC083"/>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28B164"/>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R w="38100">
                      <a:solidFill>
                        <a:srgbClr val="192D38"/>
                      </a:solidFill>
                      <a:prstDash val="solid"/>
                    </a:lnR>
                    <a:lnB w="28575">
                      <a:solidFill>
                        <a:srgbClr val="192D38"/>
                      </a:solidFill>
                      <a:prstDash val="solid"/>
                    </a:lnB>
                    <a:solidFill>
                      <a:srgbClr val="28B164"/>
                    </a:solidFill>
                  </a:tcPr>
                </a:tc>
                <a:tc>
                  <a:txBody>
                    <a:bodyPr/>
                    <a:lstStyle/>
                    <a:p>
                      <a:pPr>
                        <a:lnSpc>
                          <a:spcPct val="100000"/>
                        </a:lnSpc>
                      </a:pPr>
                      <a:endParaRPr sz="700">
                        <a:latin typeface="Times New Roman"/>
                        <a:cs typeface="Times New Roman"/>
                      </a:endParaRPr>
                    </a:p>
                  </a:txBody>
                  <a:tcPr marL="0" marR="0" marT="0" marB="0">
                    <a:lnL w="38100">
                      <a:solidFill>
                        <a:srgbClr val="192D38"/>
                      </a:solidFill>
                      <a:prstDash val="solid"/>
                    </a:lnL>
                    <a:lnB w="28575">
                      <a:solidFill>
                        <a:srgbClr val="192D38"/>
                      </a:solidFill>
                      <a:prstDash val="solid"/>
                    </a:lnB>
                    <a:solidFill>
                      <a:srgbClr val="28B164"/>
                    </a:solidFill>
                  </a:tcPr>
                </a:tc>
                <a:extLst>
                  <a:ext uri="{0D108BD9-81ED-4DB2-BD59-A6C34878D82A}">
                    <a16:rowId xmlns:a16="http://schemas.microsoft.com/office/drawing/2014/main" val="10001"/>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6BC083"/>
                    </a:solidFill>
                  </a:tcPr>
                </a:tc>
                <a:extLst>
                  <a:ext uri="{0D108BD9-81ED-4DB2-BD59-A6C34878D82A}">
                    <a16:rowId xmlns:a16="http://schemas.microsoft.com/office/drawing/2014/main" val="10002"/>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6BC083"/>
                    </a:solidFill>
                  </a:tcPr>
                </a:tc>
                <a:extLst>
                  <a:ext uri="{0D108BD9-81ED-4DB2-BD59-A6C34878D82A}">
                    <a16:rowId xmlns:a16="http://schemas.microsoft.com/office/drawing/2014/main" val="10003"/>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6BC083"/>
                    </a:solidFill>
                  </a:tcPr>
                </a:tc>
                <a:extLst>
                  <a:ext uri="{0D108BD9-81ED-4DB2-BD59-A6C34878D82A}">
                    <a16:rowId xmlns:a16="http://schemas.microsoft.com/office/drawing/2014/main" val="10004"/>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B3D684"/>
                    </a:solidFill>
                  </a:tcPr>
                </a:tc>
                <a:extLst>
                  <a:ext uri="{0D108BD9-81ED-4DB2-BD59-A6C34878D82A}">
                    <a16:rowId xmlns:a16="http://schemas.microsoft.com/office/drawing/2014/main" val="10005"/>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B3D684"/>
                    </a:solidFill>
                  </a:tcPr>
                </a:tc>
                <a:extLst>
                  <a:ext uri="{0D108BD9-81ED-4DB2-BD59-A6C34878D82A}">
                    <a16:rowId xmlns:a16="http://schemas.microsoft.com/office/drawing/2014/main" val="10006"/>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B3D684"/>
                    </a:solidFill>
                  </a:tcPr>
                </a:tc>
                <a:extLst>
                  <a:ext uri="{0D108BD9-81ED-4DB2-BD59-A6C34878D82A}">
                    <a16:rowId xmlns:a16="http://schemas.microsoft.com/office/drawing/2014/main" val="10007"/>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B3D684"/>
                    </a:solidFill>
                  </a:tcPr>
                </a:tc>
                <a:extLst>
                  <a:ext uri="{0D108BD9-81ED-4DB2-BD59-A6C34878D82A}">
                    <a16:rowId xmlns:a16="http://schemas.microsoft.com/office/drawing/2014/main" val="10008"/>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4EE7F"/>
                    </a:solidFill>
                  </a:tcPr>
                </a:tc>
                <a:extLst>
                  <a:ext uri="{0D108BD9-81ED-4DB2-BD59-A6C34878D82A}">
                    <a16:rowId xmlns:a16="http://schemas.microsoft.com/office/drawing/2014/main" val="10009"/>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BB975"/>
                    </a:solidFill>
                  </a:tcPr>
                </a:tc>
                <a:extLst>
                  <a:ext uri="{0D108BD9-81ED-4DB2-BD59-A6C34878D82A}">
                    <a16:rowId xmlns:a16="http://schemas.microsoft.com/office/drawing/2014/main" val="10010"/>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16D6F"/>
                    </a:solidFill>
                  </a:tcPr>
                </a:tc>
                <a:extLst>
                  <a:ext uri="{0D108BD9-81ED-4DB2-BD59-A6C34878D82A}">
                    <a16:rowId xmlns:a16="http://schemas.microsoft.com/office/drawing/2014/main" val="10011"/>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4EE7F"/>
                    </a:solidFill>
                  </a:tcPr>
                </a:tc>
                <a:extLst>
                  <a:ext uri="{0D108BD9-81ED-4DB2-BD59-A6C34878D82A}">
                    <a16:rowId xmlns:a16="http://schemas.microsoft.com/office/drawing/2014/main" val="10012"/>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BB975"/>
                    </a:solidFill>
                  </a:tcPr>
                </a:tc>
                <a:extLst>
                  <a:ext uri="{0D108BD9-81ED-4DB2-BD59-A6C34878D82A}">
                    <a16:rowId xmlns:a16="http://schemas.microsoft.com/office/drawing/2014/main" val="10013"/>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4EE7F"/>
                    </a:solidFill>
                  </a:tcPr>
                </a:tc>
                <a:extLst>
                  <a:ext uri="{0D108BD9-81ED-4DB2-BD59-A6C34878D82A}">
                    <a16:rowId xmlns:a16="http://schemas.microsoft.com/office/drawing/2014/main" val="10014"/>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16D6F"/>
                    </a:solidFill>
                  </a:tcPr>
                </a:tc>
                <a:extLst>
                  <a:ext uri="{0D108BD9-81ED-4DB2-BD59-A6C34878D82A}">
                    <a16:rowId xmlns:a16="http://schemas.microsoft.com/office/drawing/2014/main" val="10015"/>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16D6F"/>
                    </a:solidFill>
                  </a:tcPr>
                </a:tc>
                <a:extLst>
                  <a:ext uri="{0D108BD9-81ED-4DB2-BD59-A6C34878D82A}">
                    <a16:rowId xmlns:a16="http://schemas.microsoft.com/office/drawing/2014/main" val="10016"/>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6BC083"/>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4EE7F"/>
                    </a:solidFill>
                  </a:tcPr>
                </a:tc>
                <a:extLst>
                  <a:ext uri="{0D108BD9-81ED-4DB2-BD59-A6C34878D82A}">
                    <a16:rowId xmlns:a16="http://schemas.microsoft.com/office/drawing/2014/main" val="10017"/>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4EE7F"/>
                    </a:solidFill>
                  </a:tcPr>
                </a:tc>
                <a:extLst>
                  <a:ext uri="{0D108BD9-81ED-4DB2-BD59-A6C34878D82A}">
                    <a16:rowId xmlns:a16="http://schemas.microsoft.com/office/drawing/2014/main" val="10018"/>
                  </a:ext>
                </a:extLst>
              </a:tr>
              <a:tr h="1517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4EE7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28575">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28575">
                      <a:solidFill>
                        <a:srgbClr val="192D38"/>
                      </a:solidFill>
                      <a:prstDash val="solid"/>
                    </a:lnB>
                    <a:solidFill>
                      <a:srgbClr val="FBB975"/>
                    </a:solidFill>
                  </a:tcPr>
                </a:tc>
                <a:extLst>
                  <a:ext uri="{0D108BD9-81ED-4DB2-BD59-A6C34878D82A}">
                    <a16:rowId xmlns:a16="http://schemas.microsoft.com/office/drawing/2014/main" val="10019"/>
                  </a:ext>
                </a:extLst>
              </a:tr>
              <a:tr h="1771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28575">
                      <a:solidFill>
                        <a:srgbClr val="192D38"/>
                      </a:solidFill>
                      <a:prstDash val="solid"/>
                    </a:lnT>
                    <a:lnB w="76200">
                      <a:solidFill>
                        <a:srgbClr val="192D38"/>
                      </a:solidFill>
                      <a:prstDash val="solid"/>
                    </a:lnB>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B3D684"/>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28575">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28575">
                      <a:solidFill>
                        <a:srgbClr val="192D38"/>
                      </a:solidFill>
                      <a:prstDash val="solid"/>
                    </a:lnT>
                    <a:lnB w="76200">
                      <a:solidFill>
                        <a:srgbClr val="192D38"/>
                      </a:solidFill>
                      <a:prstDash val="solid"/>
                    </a:lnB>
                    <a:solidFill>
                      <a:srgbClr val="F16D6F"/>
                    </a:solidFill>
                  </a:tcPr>
                </a:tc>
                <a:extLst>
                  <a:ext uri="{0D108BD9-81ED-4DB2-BD59-A6C34878D82A}">
                    <a16:rowId xmlns:a16="http://schemas.microsoft.com/office/drawing/2014/main" val="10020"/>
                  </a:ext>
                </a:extLst>
              </a:tr>
              <a:tr h="202565">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76200">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BB975"/>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lnB w="76200">
                      <a:solidFill>
                        <a:srgbClr val="192D38"/>
                      </a:solidFill>
                      <a:prstDash val="solid"/>
                    </a:lnB>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76200">
                      <a:solidFill>
                        <a:srgbClr val="192D38"/>
                      </a:solidFill>
                      <a:prstDash val="solid"/>
                    </a:lnT>
                    <a:lnB w="76200">
                      <a:solidFill>
                        <a:srgbClr val="192D38"/>
                      </a:solidFill>
                      <a:prstDash val="solid"/>
                    </a:lnB>
                    <a:solidFill>
                      <a:srgbClr val="FBB975"/>
                    </a:solidFill>
                  </a:tcPr>
                </a:tc>
                <a:extLst>
                  <a:ext uri="{0D108BD9-81ED-4DB2-BD59-A6C34878D82A}">
                    <a16:rowId xmlns:a16="http://schemas.microsoft.com/office/drawing/2014/main" val="10021"/>
                  </a:ext>
                </a:extLst>
              </a:tr>
              <a:tr h="165100">
                <a:tc>
                  <a:txBody>
                    <a:bodyPr/>
                    <a:lstStyle/>
                    <a:p>
                      <a:pPr>
                        <a:lnSpc>
                          <a:spcPct val="100000"/>
                        </a:lnSpc>
                      </a:pPr>
                      <a:endParaRPr sz="800">
                        <a:latin typeface="Times New Roman"/>
                        <a:cs typeface="Times New Roman"/>
                      </a:endParaRPr>
                    </a:p>
                  </a:txBody>
                  <a:tcPr marL="0" marR="0" marT="0" marB="0">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R w="38100">
                      <a:solidFill>
                        <a:srgbClr val="192D38"/>
                      </a:solidFill>
                      <a:prstDash val="solid"/>
                    </a:lnR>
                    <a:lnT w="76200">
                      <a:solidFill>
                        <a:srgbClr val="192D38"/>
                      </a:solidFill>
                      <a:prstDash val="solid"/>
                    </a:lnT>
                    <a:solidFill>
                      <a:srgbClr val="F16D6F"/>
                    </a:solidFill>
                  </a:tcPr>
                </a:tc>
                <a:tc>
                  <a:txBody>
                    <a:bodyPr/>
                    <a:lstStyle/>
                    <a:p>
                      <a:pPr>
                        <a:lnSpc>
                          <a:spcPct val="100000"/>
                        </a:lnSpc>
                      </a:pPr>
                      <a:endParaRPr sz="800">
                        <a:latin typeface="Times New Roman"/>
                        <a:cs typeface="Times New Roman"/>
                      </a:endParaRPr>
                    </a:p>
                  </a:txBody>
                  <a:tcPr marL="0" marR="0" marT="0" marB="0">
                    <a:lnL w="38100">
                      <a:solidFill>
                        <a:srgbClr val="192D38"/>
                      </a:solidFill>
                      <a:prstDash val="solid"/>
                    </a:lnL>
                    <a:lnT w="76200">
                      <a:solidFill>
                        <a:srgbClr val="192D38"/>
                      </a:solidFill>
                      <a:prstDash val="solid"/>
                    </a:lnT>
                  </a:tcPr>
                </a:tc>
                <a:extLst>
                  <a:ext uri="{0D108BD9-81ED-4DB2-BD59-A6C34878D82A}">
                    <a16:rowId xmlns:a16="http://schemas.microsoft.com/office/drawing/2014/main" val="10022"/>
                  </a:ext>
                </a:extLst>
              </a:tr>
            </a:tbl>
          </a:graphicData>
        </a:graphic>
      </p:graphicFrame>
      <p:sp>
        <p:nvSpPr>
          <p:cNvPr id="27" name="TextBox 26">
            <a:extLst>
              <a:ext uri="{FF2B5EF4-FFF2-40B4-BE49-F238E27FC236}">
                <a16:creationId xmlns:a16="http://schemas.microsoft.com/office/drawing/2014/main" id="{D059E344-D82D-618F-7946-BE89CE969D7B}"/>
              </a:ext>
            </a:extLst>
          </p:cNvPr>
          <p:cNvSpPr txBox="1"/>
          <p:nvPr/>
        </p:nvSpPr>
        <p:spPr>
          <a:xfrm>
            <a:off x="3230945" y="5413571"/>
            <a:ext cx="8513068" cy="276999"/>
          </a:xfrm>
          <a:prstGeom prst="rect">
            <a:avLst/>
          </a:prstGeom>
          <a:noFill/>
        </p:spPr>
        <p:txBody>
          <a:bodyPr wrap="square">
            <a:spAutoFit/>
          </a:bodyPr>
          <a:lstStyle/>
          <a:p>
            <a:r>
              <a:rPr lang="en-GB" sz="600" b="1">
                <a:solidFill>
                  <a:schemeClr val="accent2"/>
                </a:solidFill>
                <a:latin typeface="Arial" panose="020B0604020202020204" pitchFamily="34" charset="0"/>
              </a:rPr>
              <a:t>*</a:t>
            </a:r>
            <a:r>
              <a:rPr lang="en-GB" sz="600">
                <a:solidFill>
                  <a:schemeClr val="accent2"/>
                </a:solidFill>
                <a:latin typeface="Arial" panose="020B0604020202020204" pitchFamily="34" charset="0"/>
              </a:rPr>
              <a:t>- Based on a set of metrics to assess digitization of assets (8 metrics), usage (11 metrics), and </a:t>
            </a:r>
            <a:r>
              <a:rPr lang="en-GB" sz="600" err="1">
                <a:solidFill>
                  <a:schemeClr val="accent2"/>
                </a:solidFill>
                <a:latin typeface="Arial" panose="020B0604020202020204" pitchFamily="34" charset="0"/>
              </a:rPr>
              <a:t>labor</a:t>
            </a:r>
            <a:r>
              <a:rPr lang="en-GB" sz="600">
                <a:solidFill>
                  <a:schemeClr val="accent2"/>
                </a:solidFill>
                <a:latin typeface="Arial" panose="020B0604020202020204" pitchFamily="34" charset="0"/>
              </a:rPr>
              <a:t> (8 metrics). ** Information and communications technology.</a:t>
            </a:r>
          </a:p>
          <a:p>
            <a:r>
              <a:rPr lang="en-GB" sz="600" b="1">
                <a:solidFill>
                  <a:schemeClr val="accent2"/>
                </a:solidFill>
                <a:latin typeface="Arial" panose="020B0604020202020204" pitchFamily="34" charset="0"/>
              </a:rPr>
              <a:t>Source: </a:t>
            </a:r>
            <a:r>
              <a:rPr lang="en-GB" sz="600">
                <a:solidFill>
                  <a:schemeClr val="accent2"/>
                </a:solidFill>
                <a:latin typeface="Arial" panose="020B0604020202020204" pitchFamily="34" charset="0"/>
              </a:rPr>
              <a:t>AppBrain; </a:t>
            </a:r>
            <a:r>
              <a:rPr lang="en-GB" sz="600" err="1">
                <a:solidFill>
                  <a:schemeClr val="accent2"/>
                </a:solidFill>
                <a:latin typeface="Arial" panose="020B0604020202020204" pitchFamily="34" charset="0"/>
              </a:rPr>
              <a:t>Bluewolf</a:t>
            </a:r>
            <a:r>
              <a:rPr lang="en-GB" sz="600">
                <a:solidFill>
                  <a:schemeClr val="accent2"/>
                </a:solidFill>
                <a:latin typeface="Arial" panose="020B0604020202020204" pitchFamily="34" charset="0"/>
              </a:rPr>
              <a:t>; Computer Economics; eMarketer; Gartner; IDC Research; </a:t>
            </a:r>
            <a:r>
              <a:rPr lang="en-GB" sz="600" err="1">
                <a:solidFill>
                  <a:schemeClr val="accent2"/>
                </a:solidFill>
                <a:latin typeface="Arial" panose="020B0604020202020204" pitchFamily="34" charset="0"/>
              </a:rPr>
              <a:t>LiveChat</a:t>
            </a:r>
            <a:r>
              <a:rPr lang="en-GB" sz="600">
                <a:solidFill>
                  <a:schemeClr val="accent2"/>
                </a:solidFill>
                <a:latin typeface="Arial" panose="020B0604020202020204" pitchFamily="34" charset="0"/>
              </a:rPr>
              <a:t>; US Bureau of Economic Analysis; US Bureau of Labor Statistics; US Census Bureau; McKinsey Global Institute analysis</a:t>
            </a:r>
          </a:p>
        </p:txBody>
      </p:sp>
      <p:sp>
        <p:nvSpPr>
          <p:cNvPr id="28" name="object 36">
            <a:extLst>
              <a:ext uri="{FF2B5EF4-FFF2-40B4-BE49-F238E27FC236}">
                <a16:creationId xmlns:a16="http://schemas.microsoft.com/office/drawing/2014/main" id="{BBAC02C5-3143-2E64-6BF9-0C756A487601}"/>
              </a:ext>
            </a:extLst>
          </p:cNvPr>
          <p:cNvSpPr txBox="1"/>
          <p:nvPr/>
        </p:nvSpPr>
        <p:spPr>
          <a:xfrm>
            <a:off x="488972" y="5840264"/>
            <a:ext cx="1116330" cy="147320"/>
          </a:xfrm>
          <a:prstGeom prst="rect">
            <a:avLst/>
          </a:prstGeom>
        </p:spPr>
        <p:txBody>
          <a:bodyPr vert="horz" wrap="square" lIns="0" tIns="12700" rIns="0" bIns="0" rtlCol="0">
            <a:spAutoFit/>
          </a:bodyPr>
          <a:lstStyle/>
          <a:p>
            <a:pPr marL="12700">
              <a:lnSpc>
                <a:spcPct val="100000"/>
              </a:lnSpc>
              <a:spcBef>
                <a:spcPts val="100"/>
              </a:spcBef>
            </a:pPr>
            <a:r>
              <a:rPr sz="800" i="1" err="1">
                <a:solidFill>
                  <a:srgbClr val="BEDAE5"/>
                </a:solidFill>
                <a:latin typeface="Bienvenue"/>
                <a:cs typeface="Bienvenue"/>
              </a:rPr>
              <a:t>McKinssey</a:t>
            </a:r>
            <a:r>
              <a:rPr sz="800" i="1">
                <a:solidFill>
                  <a:srgbClr val="BEDAE5"/>
                </a:solidFill>
                <a:latin typeface="Bienvenue"/>
                <a:cs typeface="Bienvenue"/>
              </a:rPr>
              <a:t> &amp; </a:t>
            </a:r>
            <a:r>
              <a:rPr sz="800" i="1" spc="-10">
                <a:solidFill>
                  <a:srgbClr val="BEDAE5"/>
                </a:solidFill>
                <a:latin typeface="Bienvenue"/>
                <a:cs typeface="Bienvenue"/>
              </a:rPr>
              <a:t>Company</a:t>
            </a:r>
            <a:endParaRPr sz="800">
              <a:latin typeface="Bienvenue"/>
              <a:cs typeface="Bienvenue"/>
            </a:endParaRPr>
          </a:p>
        </p:txBody>
      </p:sp>
      <p:sp>
        <p:nvSpPr>
          <p:cNvPr id="5" name="TextBox 4">
            <a:extLst>
              <a:ext uri="{FF2B5EF4-FFF2-40B4-BE49-F238E27FC236}">
                <a16:creationId xmlns:a16="http://schemas.microsoft.com/office/drawing/2014/main" id="{0E9DB14D-A3C6-0A8F-31DD-BB9D8025FCD8}"/>
              </a:ext>
            </a:extLst>
          </p:cNvPr>
          <p:cNvSpPr txBox="1"/>
          <p:nvPr/>
        </p:nvSpPr>
        <p:spPr>
          <a:xfrm>
            <a:off x="473017" y="1222803"/>
            <a:ext cx="2472313" cy="738664"/>
          </a:xfrm>
          <a:prstGeom prst="rect">
            <a:avLst/>
          </a:prstGeom>
          <a:noFill/>
        </p:spPr>
        <p:txBody>
          <a:bodyPr wrap="square">
            <a:spAutoFit/>
          </a:bodyPr>
          <a:lstStyle/>
          <a:p>
            <a:r>
              <a:rPr lang="en-GB" sz="1400" dirty="0">
                <a:solidFill>
                  <a:schemeClr val="bg2"/>
                </a:solidFill>
                <a:latin typeface="Bienvenue" panose="020B0503020202020204" pitchFamily="34" charset="0"/>
              </a:rPr>
              <a:t>McKinsey Global Institute industry digitization index; 2016</a:t>
            </a:r>
          </a:p>
        </p:txBody>
      </p:sp>
      <p:grpSp>
        <p:nvGrpSpPr>
          <p:cNvPr id="37" name="Group 36">
            <a:extLst>
              <a:ext uri="{FF2B5EF4-FFF2-40B4-BE49-F238E27FC236}">
                <a16:creationId xmlns:a16="http://schemas.microsoft.com/office/drawing/2014/main" id="{8238BA15-93AB-662E-FCE4-C2444E41A887}"/>
              </a:ext>
            </a:extLst>
          </p:cNvPr>
          <p:cNvGrpSpPr/>
          <p:nvPr/>
        </p:nvGrpSpPr>
        <p:grpSpPr>
          <a:xfrm>
            <a:off x="433146" y="2207048"/>
            <a:ext cx="2778977" cy="492887"/>
            <a:chOff x="433146" y="3013382"/>
            <a:chExt cx="2778977" cy="492887"/>
          </a:xfrm>
        </p:grpSpPr>
        <p:pic>
          <p:nvPicPr>
            <p:cNvPr id="32" name="Graphic 31">
              <a:extLst>
                <a:ext uri="{FF2B5EF4-FFF2-40B4-BE49-F238E27FC236}">
                  <a16:creationId xmlns:a16="http://schemas.microsoft.com/office/drawing/2014/main" id="{E54A78AA-34DE-F84D-5906-545AE43FBB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735" y="3043199"/>
              <a:ext cx="1488440" cy="463070"/>
            </a:xfrm>
            <a:prstGeom prst="rect">
              <a:avLst/>
            </a:prstGeom>
          </p:spPr>
        </p:pic>
        <p:sp>
          <p:nvSpPr>
            <p:cNvPr id="34" name="TextBox 33">
              <a:extLst>
                <a:ext uri="{FF2B5EF4-FFF2-40B4-BE49-F238E27FC236}">
                  <a16:creationId xmlns:a16="http://schemas.microsoft.com/office/drawing/2014/main" id="{708D2BD2-F5A8-FAC2-550A-12B16C0E21CC}"/>
                </a:ext>
              </a:extLst>
            </p:cNvPr>
            <p:cNvSpPr txBox="1"/>
            <p:nvPr/>
          </p:nvSpPr>
          <p:spPr>
            <a:xfrm>
              <a:off x="2078947" y="3013382"/>
              <a:ext cx="816167" cy="246221"/>
            </a:xfrm>
            <a:prstGeom prst="rect">
              <a:avLst/>
            </a:prstGeom>
            <a:noFill/>
          </p:spPr>
          <p:txBody>
            <a:bodyPr wrap="square" lIns="0" tIns="0" rIns="0" bIns="0">
              <a:spAutoFit/>
            </a:bodyPr>
            <a:lstStyle/>
            <a:p>
              <a:r>
                <a:rPr lang="en-GB" sz="800">
                  <a:solidFill>
                    <a:schemeClr val="bg2"/>
                  </a:solidFill>
                  <a:latin typeface="Arial" panose="020B0604020202020204" pitchFamily="34" charset="0"/>
                </a:rPr>
                <a:t>Relatively high</a:t>
              </a:r>
              <a:br>
                <a:rPr lang="en-GB" sz="800">
                  <a:solidFill>
                    <a:schemeClr val="bg2"/>
                  </a:solidFill>
                  <a:latin typeface="Arial" panose="020B0604020202020204" pitchFamily="34" charset="0"/>
                </a:rPr>
              </a:br>
              <a:r>
                <a:rPr lang="en-GB" sz="800">
                  <a:solidFill>
                    <a:schemeClr val="bg2"/>
                  </a:solidFill>
                  <a:latin typeface="Arial" panose="020B0604020202020204" pitchFamily="34" charset="0"/>
                </a:rPr>
                <a:t>digitization</a:t>
              </a:r>
            </a:p>
          </p:txBody>
        </p:sp>
        <p:sp>
          <p:nvSpPr>
            <p:cNvPr id="35" name="TextBox 34">
              <a:extLst>
                <a:ext uri="{FF2B5EF4-FFF2-40B4-BE49-F238E27FC236}">
                  <a16:creationId xmlns:a16="http://schemas.microsoft.com/office/drawing/2014/main" id="{E4B5F882-1F3E-75FF-1D1E-655FE28CFAE1}"/>
                </a:ext>
              </a:extLst>
            </p:cNvPr>
            <p:cNvSpPr txBox="1"/>
            <p:nvPr/>
          </p:nvSpPr>
          <p:spPr>
            <a:xfrm>
              <a:off x="433146" y="3013382"/>
              <a:ext cx="671079" cy="246221"/>
            </a:xfrm>
            <a:prstGeom prst="rect">
              <a:avLst/>
            </a:prstGeom>
            <a:noFill/>
          </p:spPr>
          <p:txBody>
            <a:bodyPr wrap="square" lIns="0" tIns="0" rIns="0" bIns="0">
              <a:spAutoFit/>
            </a:bodyPr>
            <a:lstStyle/>
            <a:p>
              <a:pPr algn="r"/>
              <a:r>
                <a:rPr lang="en-GB" sz="800">
                  <a:solidFill>
                    <a:schemeClr val="bg2"/>
                  </a:solidFill>
                  <a:latin typeface="Arial" panose="020B0604020202020204" pitchFamily="34" charset="0"/>
                </a:rPr>
                <a:t>Relatively low</a:t>
              </a:r>
              <a:br>
                <a:rPr lang="en-GB" sz="800">
                  <a:solidFill>
                    <a:schemeClr val="bg2"/>
                  </a:solidFill>
                  <a:latin typeface="Arial" panose="020B0604020202020204" pitchFamily="34" charset="0"/>
                </a:rPr>
              </a:br>
              <a:r>
                <a:rPr lang="en-GB" sz="800">
                  <a:solidFill>
                    <a:schemeClr val="bg2"/>
                  </a:solidFill>
                  <a:latin typeface="Arial" panose="020B0604020202020204" pitchFamily="34" charset="0"/>
                </a:rPr>
                <a:t>digitization</a:t>
              </a:r>
            </a:p>
          </p:txBody>
        </p:sp>
        <p:sp>
          <p:nvSpPr>
            <p:cNvPr id="36" name="TextBox 35">
              <a:extLst>
                <a:ext uri="{FF2B5EF4-FFF2-40B4-BE49-F238E27FC236}">
                  <a16:creationId xmlns:a16="http://schemas.microsoft.com/office/drawing/2014/main" id="{7999D473-333B-BB86-86EA-D2CAD735691E}"/>
                </a:ext>
              </a:extLst>
            </p:cNvPr>
            <p:cNvSpPr txBox="1"/>
            <p:nvPr/>
          </p:nvSpPr>
          <p:spPr>
            <a:xfrm>
              <a:off x="739810" y="3367444"/>
              <a:ext cx="2472313" cy="123111"/>
            </a:xfrm>
            <a:prstGeom prst="rect">
              <a:avLst/>
            </a:prstGeom>
            <a:noFill/>
          </p:spPr>
          <p:txBody>
            <a:bodyPr wrap="square" lIns="0" tIns="0" rIns="0" bIns="0">
              <a:spAutoFit/>
            </a:bodyPr>
            <a:lstStyle/>
            <a:p>
              <a:r>
                <a:rPr lang="en-US" sz="800">
                  <a:solidFill>
                    <a:schemeClr val="bg2"/>
                  </a:solidFill>
                  <a:latin typeface="Arial" panose="020B0604020202020204" pitchFamily="34" charset="0"/>
                </a:rPr>
                <a:t>Digital leaders within relatively undigitized sectors </a:t>
              </a:r>
              <a:endParaRPr lang="en-GB" sz="800">
                <a:solidFill>
                  <a:schemeClr val="bg2"/>
                </a:solidFill>
                <a:latin typeface="Arial" panose="020B0604020202020204" pitchFamily="34" charset="0"/>
              </a:endParaRPr>
            </a:p>
          </p:txBody>
        </p:sp>
      </p:grpSp>
      <p:pic>
        <p:nvPicPr>
          <p:cNvPr id="38" name="Picture 37">
            <a:extLst>
              <a:ext uri="{FF2B5EF4-FFF2-40B4-BE49-F238E27FC236}">
                <a16:creationId xmlns:a16="http://schemas.microsoft.com/office/drawing/2014/main" id="{0AA5EC67-8448-6E4A-45D6-547ECFBBF46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713846" y="6458538"/>
            <a:ext cx="253317" cy="168878"/>
          </a:xfrm>
          <a:prstGeom prst="rect">
            <a:avLst/>
          </a:prstGeom>
        </p:spPr>
      </p:pic>
      <p:sp>
        <p:nvSpPr>
          <p:cNvPr id="39" name="Slide Number Placeholder 3">
            <a:extLst>
              <a:ext uri="{FF2B5EF4-FFF2-40B4-BE49-F238E27FC236}">
                <a16:creationId xmlns:a16="http://schemas.microsoft.com/office/drawing/2014/main" id="{A5527138-AB02-5F1B-D522-9675AB04A3D3}"/>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7</a:t>
            </a:fld>
            <a:endParaRPr lang="en-GB" b="1">
              <a:solidFill>
                <a:schemeClr val="bg2"/>
              </a:solidFill>
              <a:latin typeface="Bienvenue Semibold"/>
            </a:endParaRPr>
          </a:p>
        </p:txBody>
      </p:sp>
      <p:sp>
        <p:nvSpPr>
          <p:cNvPr id="40" name="TextBox 39">
            <a:extLst>
              <a:ext uri="{FF2B5EF4-FFF2-40B4-BE49-F238E27FC236}">
                <a16:creationId xmlns:a16="http://schemas.microsoft.com/office/drawing/2014/main" id="{03EE28E3-E35F-9CC4-D248-915DBA7CB45C}"/>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pic>
        <p:nvPicPr>
          <p:cNvPr id="41" name="Picture 40">
            <a:extLst>
              <a:ext uri="{FF2B5EF4-FFF2-40B4-BE49-F238E27FC236}">
                <a16:creationId xmlns:a16="http://schemas.microsoft.com/office/drawing/2014/main" id="{DEEE8B66-3661-AC39-97A6-3AAA806174A6}"/>
              </a:ext>
            </a:extLst>
          </p:cNvPr>
          <p:cNvPicPr>
            <a:picLocks noChangeAspect="1"/>
          </p:cNvPicPr>
          <p:nvPr/>
        </p:nvPicPr>
        <p:blipFill>
          <a:blip r:embed="rId8"/>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387746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object 10">
            <a:extLst>
              <a:ext uri="{FF2B5EF4-FFF2-40B4-BE49-F238E27FC236}">
                <a16:creationId xmlns:a16="http://schemas.microsoft.com/office/drawing/2014/main" id="{42DF46C0-304C-30D4-14E5-9F8F16580835}"/>
              </a:ext>
            </a:extLst>
          </p:cNvPr>
          <p:cNvPicPr/>
          <p:nvPr/>
        </p:nvPicPr>
        <p:blipFill rotWithShape="1">
          <a:blip r:embed="rId4" cstate="print"/>
          <a:srcRect t="1" b="16070"/>
          <a:stretch/>
        </p:blipFill>
        <p:spPr>
          <a:xfrm>
            <a:off x="1435950" y="855345"/>
            <a:ext cx="9320110" cy="4320000"/>
          </a:xfrm>
          <a:prstGeom prst="rect">
            <a:avLst/>
          </a:prstGeom>
        </p:spPr>
      </p:pic>
      <p:pic>
        <p:nvPicPr>
          <p:cNvPr id="3" name="Picture 2">
            <a:extLst>
              <a:ext uri="{FF2B5EF4-FFF2-40B4-BE49-F238E27FC236}">
                <a16:creationId xmlns:a16="http://schemas.microsoft.com/office/drawing/2014/main" id="{5F55659D-9258-E506-55BA-8EB69495B2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713846" y="6458538"/>
            <a:ext cx="253317" cy="168878"/>
          </a:xfrm>
          <a:prstGeom prst="rect">
            <a:avLst/>
          </a:prstGeom>
        </p:spPr>
      </p:pic>
      <p:sp>
        <p:nvSpPr>
          <p:cNvPr id="5" name="Slide Number Placeholder 3">
            <a:extLst>
              <a:ext uri="{FF2B5EF4-FFF2-40B4-BE49-F238E27FC236}">
                <a16:creationId xmlns:a16="http://schemas.microsoft.com/office/drawing/2014/main" id="{4B3A5A9D-786C-4F64-BCCA-940E6A761580}"/>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8</a:t>
            </a:fld>
            <a:endParaRPr lang="en-GB" b="1">
              <a:solidFill>
                <a:schemeClr val="bg2"/>
              </a:solidFill>
              <a:latin typeface="Bienvenue Semibold"/>
            </a:endParaRPr>
          </a:p>
        </p:txBody>
      </p:sp>
      <p:sp>
        <p:nvSpPr>
          <p:cNvPr id="6" name="TextBox 5">
            <a:extLst>
              <a:ext uri="{FF2B5EF4-FFF2-40B4-BE49-F238E27FC236}">
                <a16:creationId xmlns:a16="http://schemas.microsoft.com/office/drawing/2014/main" id="{DCD05D76-5AE6-88C8-F6A4-C7251F01C2B9}"/>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pic>
        <p:nvPicPr>
          <p:cNvPr id="7" name="Picture 6">
            <a:extLst>
              <a:ext uri="{FF2B5EF4-FFF2-40B4-BE49-F238E27FC236}">
                <a16:creationId xmlns:a16="http://schemas.microsoft.com/office/drawing/2014/main" id="{E61E9135-44DF-B8D4-32A2-5C66791C51D6}"/>
              </a:ext>
            </a:extLst>
          </p:cNvPr>
          <p:cNvPicPr>
            <a:picLocks noChangeAspect="1"/>
          </p:cNvPicPr>
          <p:nvPr/>
        </p:nvPicPr>
        <p:blipFill>
          <a:blip r:embed="rId6"/>
          <a:stretch>
            <a:fillRect/>
          </a:stretch>
        </p:blipFill>
        <p:spPr>
          <a:xfrm>
            <a:off x="11713458" y="6458018"/>
            <a:ext cx="247990" cy="169919"/>
          </a:xfrm>
          <a:prstGeom prst="rect">
            <a:avLst/>
          </a:prstGeom>
        </p:spPr>
      </p:pic>
    </p:spTree>
    <p:extLst>
      <p:ext uri="{BB962C8B-B14F-4D97-AF65-F5344CB8AC3E}">
        <p14:creationId xmlns:p14="http://schemas.microsoft.com/office/powerpoint/2010/main" val="24319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3C6FD5D4-C54E-0C2B-D8F8-F1A6AD03DBF2}"/>
              </a:ext>
            </a:extLst>
          </p:cNvPr>
          <p:cNvSpPr txBox="1"/>
          <p:nvPr/>
        </p:nvSpPr>
        <p:spPr>
          <a:xfrm>
            <a:off x="2160200" y="3327644"/>
            <a:ext cx="226060" cy="246379"/>
          </a:xfrm>
          <a:prstGeom prst="rect">
            <a:avLst/>
          </a:prstGeom>
        </p:spPr>
        <p:txBody>
          <a:bodyPr vert="horz" wrap="square" lIns="0" tIns="12700" rIns="0" bIns="0" rtlCol="0">
            <a:spAutoFit/>
          </a:bodyPr>
          <a:lstStyle/>
          <a:p>
            <a:pPr marL="12700">
              <a:lnSpc>
                <a:spcPct val="100000"/>
              </a:lnSpc>
              <a:spcBef>
                <a:spcPts val="100"/>
              </a:spcBef>
            </a:pPr>
            <a:r>
              <a:rPr sz="1450" spc="-25">
                <a:solidFill>
                  <a:srgbClr val="BEDAE5"/>
                </a:solidFill>
                <a:latin typeface="Bienvenue"/>
                <a:cs typeface="Bienvenue"/>
              </a:rPr>
              <a:t>27</a:t>
            </a:r>
            <a:endParaRPr sz="1450">
              <a:latin typeface="Bienvenue"/>
              <a:cs typeface="Bienvenue"/>
            </a:endParaRPr>
          </a:p>
        </p:txBody>
      </p:sp>
      <p:sp>
        <p:nvSpPr>
          <p:cNvPr id="3" name="object 12">
            <a:extLst>
              <a:ext uri="{FF2B5EF4-FFF2-40B4-BE49-F238E27FC236}">
                <a16:creationId xmlns:a16="http://schemas.microsoft.com/office/drawing/2014/main" id="{B2E07CBC-411E-04B4-E0F0-9D09A77A8CB7}"/>
              </a:ext>
            </a:extLst>
          </p:cNvPr>
          <p:cNvSpPr txBox="1"/>
          <p:nvPr/>
        </p:nvSpPr>
        <p:spPr>
          <a:xfrm>
            <a:off x="7373834" y="2897154"/>
            <a:ext cx="368935" cy="246379"/>
          </a:xfrm>
          <a:prstGeom prst="rect">
            <a:avLst/>
          </a:prstGeom>
        </p:spPr>
        <p:txBody>
          <a:bodyPr vert="horz" wrap="square" lIns="0" tIns="12700" rIns="0" bIns="0" rtlCol="0">
            <a:spAutoFit/>
          </a:bodyPr>
          <a:lstStyle/>
          <a:p>
            <a:pPr marL="12700">
              <a:lnSpc>
                <a:spcPct val="100000"/>
              </a:lnSpc>
              <a:spcBef>
                <a:spcPts val="100"/>
              </a:spcBef>
            </a:pPr>
            <a:r>
              <a:rPr sz="1450" spc="-25">
                <a:solidFill>
                  <a:srgbClr val="BEDAE5"/>
                </a:solidFill>
                <a:latin typeface="Bienvenue"/>
                <a:cs typeface="Bienvenue"/>
              </a:rPr>
              <a:t>944</a:t>
            </a:r>
            <a:endParaRPr sz="1450">
              <a:latin typeface="Bienvenue"/>
              <a:cs typeface="Bienvenue"/>
            </a:endParaRPr>
          </a:p>
        </p:txBody>
      </p:sp>
      <p:sp>
        <p:nvSpPr>
          <p:cNvPr id="4" name="object 13">
            <a:extLst>
              <a:ext uri="{FF2B5EF4-FFF2-40B4-BE49-F238E27FC236}">
                <a16:creationId xmlns:a16="http://schemas.microsoft.com/office/drawing/2014/main" id="{0D15D5D2-781F-D474-E76B-D5F0EC52209B}"/>
              </a:ext>
            </a:extLst>
          </p:cNvPr>
          <p:cNvSpPr txBox="1"/>
          <p:nvPr/>
        </p:nvSpPr>
        <p:spPr>
          <a:xfrm>
            <a:off x="4181516" y="2210087"/>
            <a:ext cx="255270" cy="246379"/>
          </a:xfrm>
          <a:prstGeom prst="rect">
            <a:avLst/>
          </a:prstGeom>
        </p:spPr>
        <p:txBody>
          <a:bodyPr vert="horz" wrap="square" lIns="0" tIns="12700" rIns="0" bIns="0" rtlCol="0">
            <a:spAutoFit/>
          </a:bodyPr>
          <a:lstStyle/>
          <a:p>
            <a:pPr marL="12700">
              <a:lnSpc>
                <a:spcPct val="100000"/>
              </a:lnSpc>
              <a:spcBef>
                <a:spcPts val="100"/>
              </a:spcBef>
            </a:pPr>
            <a:r>
              <a:rPr sz="1450" spc="-25">
                <a:solidFill>
                  <a:srgbClr val="BEDAE5"/>
                </a:solidFill>
                <a:latin typeface="Bienvenue"/>
                <a:cs typeface="Bienvenue"/>
              </a:rPr>
              <a:t>50</a:t>
            </a:r>
            <a:endParaRPr sz="1450">
              <a:latin typeface="Bienvenue"/>
              <a:cs typeface="Bienvenue"/>
            </a:endParaRPr>
          </a:p>
        </p:txBody>
      </p:sp>
      <p:sp>
        <p:nvSpPr>
          <p:cNvPr id="6" name="object 14">
            <a:extLst>
              <a:ext uri="{FF2B5EF4-FFF2-40B4-BE49-F238E27FC236}">
                <a16:creationId xmlns:a16="http://schemas.microsoft.com/office/drawing/2014/main" id="{2F2F30D5-69F2-E0C2-21F0-1433DAF7430F}"/>
              </a:ext>
            </a:extLst>
          </p:cNvPr>
          <p:cNvSpPr txBox="1"/>
          <p:nvPr/>
        </p:nvSpPr>
        <p:spPr>
          <a:xfrm>
            <a:off x="9294228" y="2366628"/>
            <a:ext cx="487045" cy="246379"/>
          </a:xfrm>
          <a:prstGeom prst="rect">
            <a:avLst/>
          </a:prstGeom>
        </p:spPr>
        <p:txBody>
          <a:bodyPr vert="horz" wrap="square" lIns="0" tIns="12700" rIns="0" bIns="0" rtlCol="0">
            <a:spAutoFit/>
          </a:bodyPr>
          <a:lstStyle/>
          <a:p>
            <a:pPr marL="12700">
              <a:lnSpc>
                <a:spcPct val="100000"/>
              </a:lnSpc>
              <a:spcBef>
                <a:spcPts val="100"/>
              </a:spcBef>
            </a:pPr>
            <a:r>
              <a:rPr sz="1450" spc="-10">
                <a:solidFill>
                  <a:srgbClr val="BEDAE5"/>
                </a:solidFill>
                <a:latin typeface="Bienvenue"/>
                <a:cs typeface="Bienvenue"/>
              </a:rPr>
              <a:t>1,229</a:t>
            </a:r>
            <a:endParaRPr sz="1450">
              <a:latin typeface="Bienvenue"/>
              <a:cs typeface="Bienvenue"/>
            </a:endParaRPr>
          </a:p>
        </p:txBody>
      </p:sp>
      <p:sp>
        <p:nvSpPr>
          <p:cNvPr id="9" name="object 15">
            <a:extLst>
              <a:ext uri="{FF2B5EF4-FFF2-40B4-BE49-F238E27FC236}">
                <a16:creationId xmlns:a16="http://schemas.microsoft.com/office/drawing/2014/main" id="{21D2B7E9-4260-E11E-9D4D-3B14A452BDC9}"/>
              </a:ext>
            </a:extLst>
          </p:cNvPr>
          <p:cNvSpPr txBox="1"/>
          <p:nvPr/>
        </p:nvSpPr>
        <p:spPr>
          <a:xfrm>
            <a:off x="5241428" y="2989593"/>
            <a:ext cx="365760" cy="226695"/>
          </a:xfrm>
          <a:prstGeom prst="rect">
            <a:avLst/>
          </a:prstGeom>
        </p:spPr>
        <p:txBody>
          <a:bodyPr vert="horz" wrap="square" lIns="0" tIns="14604" rIns="0" bIns="0" rtlCol="0">
            <a:spAutoFit/>
          </a:bodyPr>
          <a:lstStyle/>
          <a:p>
            <a:pPr marL="12700">
              <a:lnSpc>
                <a:spcPct val="100000"/>
              </a:lnSpc>
              <a:spcBef>
                <a:spcPts val="114"/>
              </a:spcBef>
            </a:pPr>
            <a:r>
              <a:rPr sz="1300" spc="-25">
                <a:solidFill>
                  <a:srgbClr val="BEDAE5"/>
                </a:solidFill>
                <a:latin typeface="Bienvenue"/>
                <a:cs typeface="Bienvenue"/>
              </a:rPr>
              <a:t>85%</a:t>
            </a:r>
            <a:endParaRPr sz="1300">
              <a:latin typeface="Bienvenue"/>
              <a:cs typeface="Bienvenue"/>
            </a:endParaRPr>
          </a:p>
        </p:txBody>
      </p:sp>
      <p:sp>
        <p:nvSpPr>
          <p:cNvPr id="41" name="object 16">
            <a:extLst>
              <a:ext uri="{FF2B5EF4-FFF2-40B4-BE49-F238E27FC236}">
                <a16:creationId xmlns:a16="http://schemas.microsoft.com/office/drawing/2014/main" id="{4F63251E-6308-24EF-E6A2-0A5E29EC6CC9}"/>
              </a:ext>
            </a:extLst>
          </p:cNvPr>
          <p:cNvSpPr txBox="1"/>
          <p:nvPr/>
        </p:nvSpPr>
        <p:spPr>
          <a:xfrm>
            <a:off x="10488529" y="2855233"/>
            <a:ext cx="401320" cy="246379"/>
          </a:xfrm>
          <a:prstGeom prst="rect">
            <a:avLst/>
          </a:prstGeom>
        </p:spPr>
        <p:txBody>
          <a:bodyPr vert="horz" wrap="square" lIns="0" tIns="12700" rIns="0" bIns="0" rtlCol="0">
            <a:spAutoFit/>
          </a:bodyPr>
          <a:lstStyle/>
          <a:p>
            <a:pPr marL="12700">
              <a:lnSpc>
                <a:spcPct val="100000"/>
              </a:lnSpc>
              <a:spcBef>
                <a:spcPts val="100"/>
              </a:spcBef>
            </a:pPr>
            <a:r>
              <a:rPr sz="1450" spc="-25">
                <a:solidFill>
                  <a:srgbClr val="BEDAE5"/>
                </a:solidFill>
                <a:latin typeface="Bienvenue"/>
                <a:cs typeface="Bienvenue"/>
              </a:rPr>
              <a:t>30%</a:t>
            </a:r>
            <a:endParaRPr sz="1450">
              <a:latin typeface="Bienvenue"/>
              <a:cs typeface="Bienvenue"/>
            </a:endParaRPr>
          </a:p>
        </p:txBody>
      </p:sp>
      <p:sp>
        <p:nvSpPr>
          <p:cNvPr id="42" name="object 17">
            <a:extLst>
              <a:ext uri="{FF2B5EF4-FFF2-40B4-BE49-F238E27FC236}">
                <a16:creationId xmlns:a16="http://schemas.microsoft.com/office/drawing/2014/main" id="{3C517201-1594-4A20-C1E3-080526D4C76C}"/>
              </a:ext>
            </a:extLst>
          </p:cNvPr>
          <p:cNvSpPr txBox="1"/>
          <p:nvPr/>
        </p:nvSpPr>
        <p:spPr>
          <a:xfrm>
            <a:off x="1250608" y="2214208"/>
            <a:ext cx="1487805" cy="246379"/>
          </a:xfrm>
          <a:prstGeom prst="rect">
            <a:avLst/>
          </a:prstGeom>
        </p:spPr>
        <p:txBody>
          <a:bodyPr vert="horz" wrap="square" lIns="0" tIns="12700" rIns="0" bIns="0" rtlCol="0">
            <a:spAutoFit/>
          </a:bodyPr>
          <a:lstStyle/>
          <a:p>
            <a:pPr marL="12700">
              <a:lnSpc>
                <a:spcPct val="100000"/>
              </a:lnSpc>
              <a:spcBef>
                <a:spcPts val="100"/>
              </a:spcBef>
            </a:pPr>
            <a:r>
              <a:rPr sz="1450" b="1" spc="-10">
                <a:solidFill>
                  <a:srgbClr val="BEDAE5"/>
                </a:solidFill>
                <a:latin typeface="Bienvenue Semibold"/>
                <a:cs typeface="Bienvenue Semibold"/>
              </a:rPr>
              <a:t>Funding,</a:t>
            </a:r>
            <a:r>
              <a:rPr sz="1450" b="1" spc="-5">
                <a:solidFill>
                  <a:srgbClr val="BEDAE5"/>
                </a:solidFill>
                <a:latin typeface="Bienvenue Semibold"/>
                <a:cs typeface="Bienvenue Semibold"/>
              </a:rPr>
              <a:t> </a:t>
            </a:r>
            <a:r>
              <a:rPr sz="1450">
                <a:solidFill>
                  <a:srgbClr val="BEDAE5"/>
                </a:solidFill>
                <a:latin typeface="Bienvenue"/>
                <a:cs typeface="Bienvenue"/>
              </a:rPr>
              <a:t>$</a:t>
            </a:r>
            <a:r>
              <a:rPr sz="1450" spc="-5">
                <a:solidFill>
                  <a:srgbClr val="BEDAE5"/>
                </a:solidFill>
                <a:latin typeface="Bienvenue"/>
                <a:cs typeface="Bienvenue"/>
              </a:rPr>
              <a:t> </a:t>
            </a:r>
            <a:r>
              <a:rPr sz="1450" spc="-10">
                <a:solidFill>
                  <a:srgbClr val="BEDAE5"/>
                </a:solidFill>
                <a:latin typeface="Bienvenue"/>
                <a:cs typeface="Bienvenue"/>
              </a:rPr>
              <a:t>billion</a:t>
            </a:r>
            <a:endParaRPr sz="1450">
              <a:latin typeface="Bienvenue"/>
              <a:cs typeface="Bienvenue"/>
            </a:endParaRPr>
          </a:p>
        </p:txBody>
      </p:sp>
      <p:sp>
        <p:nvSpPr>
          <p:cNvPr id="43" name="object 18">
            <a:extLst>
              <a:ext uri="{FF2B5EF4-FFF2-40B4-BE49-F238E27FC236}">
                <a16:creationId xmlns:a16="http://schemas.microsoft.com/office/drawing/2014/main" id="{8B48E557-6D19-FFB0-0D96-C3036C2AC0C4}"/>
              </a:ext>
            </a:extLst>
          </p:cNvPr>
          <p:cNvSpPr txBox="1"/>
          <p:nvPr/>
        </p:nvSpPr>
        <p:spPr>
          <a:xfrm>
            <a:off x="6547364" y="2214208"/>
            <a:ext cx="1471930" cy="246379"/>
          </a:xfrm>
          <a:prstGeom prst="rect">
            <a:avLst/>
          </a:prstGeom>
        </p:spPr>
        <p:txBody>
          <a:bodyPr vert="horz" wrap="square" lIns="0" tIns="12700" rIns="0" bIns="0" rtlCol="0">
            <a:spAutoFit/>
          </a:bodyPr>
          <a:lstStyle/>
          <a:p>
            <a:pPr marL="12700">
              <a:lnSpc>
                <a:spcPct val="100000"/>
              </a:lnSpc>
              <a:spcBef>
                <a:spcPts val="100"/>
              </a:spcBef>
            </a:pPr>
            <a:r>
              <a:rPr sz="1450" b="1">
                <a:solidFill>
                  <a:srgbClr val="BEDAE5"/>
                </a:solidFill>
                <a:latin typeface="Bienvenue Semibold"/>
                <a:cs typeface="Bienvenue Semibold"/>
              </a:rPr>
              <a:t>Number</a:t>
            </a:r>
            <a:r>
              <a:rPr sz="1450" b="1" spc="-30">
                <a:solidFill>
                  <a:srgbClr val="BEDAE5"/>
                </a:solidFill>
                <a:latin typeface="Bienvenue Semibold"/>
                <a:cs typeface="Bienvenue Semibold"/>
              </a:rPr>
              <a:t> </a:t>
            </a:r>
            <a:r>
              <a:rPr sz="1450" b="1">
                <a:solidFill>
                  <a:srgbClr val="BEDAE5"/>
                </a:solidFill>
                <a:latin typeface="Bienvenue Semibold"/>
                <a:cs typeface="Bienvenue Semibold"/>
              </a:rPr>
              <a:t>of</a:t>
            </a:r>
            <a:r>
              <a:rPr sz="1450" b="1" spc="-25">
                <a:solidFill>
                  <a:srgbClr val="BEDAE5"/>
                </a:solidFill>
                <a:latin typeface="Bienvenue Semibold"/>
                <a:cs typeface="Bienvenue Semibold"/>
              </a:rPr>
              <a:t> </a:t>
            </a:r>
            <a:r>
              <a:rPr sz="1450" b="1" spc="-20">
                <a:solidFill>
                  <a:srgbClr val="BEDAE5"/>
                </a:solidFill>
                <a:latin typeface="Bienvenue Semibold"/>
                <a:cs typeface="Bienvenue Semibold"/>
              </a:rPr>
              <a:t>deals</a:t>
            </a:r>
            <a:endParaRPr sz="1450">
              <a:latin typeface="Bienvenue Semibold"/>
              <a:cs typeface="Bienvenue Semibold"/>
            </a:endParaRPr>
          </a:p>
        </p:txBody>
      </p:sp>
      <p:grpSp>
        <p:nvGrpSpPr>
          <p:cNvPr id="44" name="object 19">
            <a:extLst>
              <a:ext uri="{FF2B5EF4-FFF2-40B4-BE49-F238E27FC236}">
                <a16:creationId xmlns:a16="http://schemas.microsoft.com/office/drawing/2014/main" id="{C5C8BF51-FDCA-3EFA-2C5B-72E5DD3A61BB}"/>
              </a:ext>
            </a:extLst>
          </p:cNvPr>
          <p:cNvGrpSpPr/>
          <p:nvPr/>
        </p:nvGrpSpPr>
        <p:grpSpPr>
          <a:xfrm>
            <a:off x="1337011" y="2519854"/>
            <a:ext cx="9766684" cy="2462306"/>
            <a:chOff x="954234" y="2545382"/>
            <a:chExt cx="9766684" cy="2462306"/>
          </a:xfrm>
        </p:grpSpPr>
        <p:sp>
          <p:nvSpPr>
            <p:cNvPr id="45" name="object 20">
              <a:extLst>
                <a:ext uri="{FF2B5EF4-FFF2-40B4-BE49-F238E27FC236}">
                  <a16:creationId xmlns:a16="http://schemas.microsoft.com/office/drawing/2014/main" id="{2CD51F1C-145A-056B-D2B4-5224E375E957}"/>
                </a:ext>
              </a:extLst>
            </p:cNvPr>
            <p:cNvSpPr/>
            <p:nvPr/>
          </p:nvSpPr>
          <p:spPr>
            <a:xfrm>
              <a:off x="954234" y="5007688"/>
              <a:ext cx="3862070" cy="0"/>
            </a:xfrm>
            <a:custGeom>
              <a:avLst/>
              <a:gdLst/>
              <a:ahLst/>
              <a:cxnLst/>
              <a:rect l="l" t="t" r="r" b="b"/>
              <a:pathLst>
                <a:path w="3862070">
                  <a:moveTo>
                    <a:pt x="3861727" y="0"/>
                  </a:moveTo>
                  <a:lnTo>
                    <a:pt x="0" y="0"/>
                  </a:lnTo>
                </a:path>
              </a:pathLst>
            </a:custGeom>
            <a:ln w="18402">
              <a:solidFill>
                <a:srgbClr val="BFD9E5"/>
              </a:solidFill>
            </a:ln>
          </p:spPr>
          <p:txBody>
            <a:bodyPr wrap="square" lIns="0" tIns="0" rIns="0" bIns="0" rtlCol="0"/>
            <a:lstStyle/>
            <a:p>
              <a:endParaRPr>
                <a:latin typeface="Arial" panose="020B0604020202020204" pitchFamily="34" charset="0"/>
              </a:endParaRPr>
            </a:p>
          </p:txBody>
        </p:sp>
        <p:sp>
          <p:nvSpPr>
            <p:cNvPr id="46" name="object 21">
              <a:extLst>
                <a:ext uri="{FF2B5EF4-FFF2-40B4-BE49-F238E27FC236}">
                  <a16:creationId xmlns:a16="http://schemas.microsoft.com/office/drawing/2014/main" id="{B7A2019A-B4BA-AD91-81F1-A45ECA0FC134}"/>
                </a:ext>
              </a:extLst>
            </p:cNvPr>
            <p:cNvSpPr/>
            <p:nvPr/>
          </p:nvSpPr>
          <p:spPr>
            <a:xfrm>
              <a:off x="6245761" y="5007688"/>
              <a:ext cx="3836035" cy="0"/>
            </a:xfrm>
            <a:custGeom>
              <a:avLst/>
              <a:gdLst/>
              <a:ahLst/>
              <a:cxnLst/>
              <a:rect l="l" t="t" r="r" b="b"/>
              <a:pathLst>
                <a:path w="3836034">
                  <a:moveTo>
                    <a:pt x="3835996" y="0"/>
                  </a:moveTo>
                  <a:lnTo>
                    <a:pt x="0" y="0"/>
                  </a:lnTo>
                </a:path>
              </a:pathLst>
            </a:custGeom>
            <a:ln w="18402">
              <a:solidFill>
                <a:srgbClr val="BEDAE5"/>
              </a:solidFill>
            </a:ln>
          </p:spPr>
          <p:txBody>
            <a:bodyPr wrap="square" lIns="0" tIns="0" rIns="0" bIns="0" rtlCol="0"/>
            <a:lstStyle/>
            <a:p>
              <a:endParaRPr>
                <a:latin typeface="Arial" panose="020B0604020202020204" pitchFamily="34" charset="0"/>
              </a:endParaRPr>
            </a:p>
          </p:txBody>
        </p:sp>
        <p:sp>
          <p:nvSpPr>
            <p:cNvPr id="47" name="object 22">
              <a:extLst>
                <a:ext uri="{FF2B5EF4-FFF2-40B4-BE49-F238E27FC236}">
                  <a16:creationId xmlns:a16="http://schemas.microsoft.com/office/drawing/2014/main" id="{FF9EE7F0-A820-14CB-051F-95A8AE7B1998}"/>
                </a:ext>
              </a:extLst>
            </p:cNvPr>
            <p:cNvSpPr/>
            <p:nvPr/>
          </p:nvSpPr>
          <p:spPr>
            <a:xfrm>
              <a:off x="1354096" y="3677084"/>
              <a:ext cx="4105275" cy="0"/>
            </a:xfrm>
            <a:custGeom>
              <a:avLst/>
              <a:gdLst/>
              <a:ahLst/>
              <a:cxnLst/>
              <a:rect l="l" t="t" r="r" b="b"/>
              <a:pathLst>
                <a:path w="4105275">
                  <a:moveTo>
                    <a:pt x="0" y="0"/>
                  </a:moveTo>
                  <a:lnTo>
                    <a:pt x="2065936" y="0"/>
                  </a:lnTo>
                </a:path>
                <a:path w="4105275">
                  <a:moveTo>
                    <a:pt x="3078914" y="0"/>
                  </a:moveTo>
                  <a:lnTo>
                    <a:pt x="4105211" y="0"/>
                  </a:lnTo>
                </a:path>
              </a:pathLst>
            </a:custGeom>
            <a:ln w="9207">
              <a:solidFill>
                <a:srgbClr val="BFD9E5"/>
              </a:solidFill>
            </a:ln>
          </p:spPr>
          <p:txBody>
            <a:bodyPr wrap="square" lIns="0" tIns="0" rIns="0" bIns="0" rtlCol="0"/>
            <a:lstStyle/>
            <a:p>
              <a:endParaRPr>
                <a:latin typeface="Arial" panose="020B0604020202020204" pitchFamily="34" charset="0"/>
              </a:endParaRPr>
            </a:p>
          </p:txBody>
        </p:sp>
        <p:sp>
          <p:nvSpPr>
            <p:cNvPr id="48" name="object 23">
              <a:extLst>
                <a:ext uri="{FF2B5EF4-FFF2-40B4-BE49-F238E27FC236}">
                  <a16:creationId xmlns:a16="http://schemas.microsoft.com/office/drawing/2014/main" id="{945862AB-5F35-90F3-B11A-5B4D83B21C54}"/>
                </a:ext>
              </a:extLst>
            </p:cNvPr>
            <p:cNvSpPr/>
            <p:nvPr/>
          </p:nvSpPr>
          <p:spPr>
            <a:xfrm>
              <a:off x="6642948" y="3246596"/>
              <a:ext cx="4077970" cy="0"/>
            </a:xfrm>
            <a:custGeom>
              <a:avLst/>
              <a:gdLst/>
              <a:ahLst/>
              <a:cxnLst/>
              <a:rect l="l" t="t" r="r" b="b"/>
              <a:pathLst>
                <a:path w="4077970">
                  <a:moveTo>
                    <a:pt x="0" y="0"/>
                  </a:moveTo>
                  <a:lnTo>
                    <a:pt x="2052170" y="0"/>
                  </a:lnTo>
                </a:path>
                <a:path w="4077970">
                  <a:moveTo>
                    <a:pt x="3058391" y="0"/>
                  </a:moveTo>
                  <a:lnTo>
                    <a:pt x="4077868" y="0"/>
                  </a:lnTo>
                </a:path>
              </a:pathLst>
            </a:custGeom>
            <a:ln w="9207">
              <a:solidFill>
                <a:srgbClr val="BEDAE5"/>
              </a:solidFill>
            </a:ln>
          </p:spPr>
          <p:txBody>
            <a:bodyPr wrap="square" lIns="0" tIns="0" rIns="0" bIns="0" rtlCol="0"/>
            <a:lstStyle/>
            <a:p>
              <a:endParaRPr>
                <a:latin typeface="Arial" panose="020B0604020202020204" pitchFamily="34" charset="0"/>
              </a:endParaRPr>
            </a:p>
          </p:txBody>
        </p:sp>
        <p:sp>
          <p:nvSpPr>
            <p:cNvPr id="49" name="object 24">
              <a:extLst>
                <a:ext uri="{FF2B5EF4-FFF2-40B4-BE49-F238E27FC236}">
                  <a16:creationId xmlns:a16="http://schemas.microsoft.com/office/drawing/2014/main" id="{C88BDF9B-351A-9B7A-80DA-E5EC9F7A50AE}"/>
                </a:ext>
              </a:extLst>
            </p:cNvPr>
            <p:cNvSpPr/>
            <p:nvPr/>
          </p:nvSpPr>
          <p:spPr>
            <a:xfrm>
              <a:off x="3406696" y="2545382"/>
              <a:ext cx="2052955" cy="0"/>
            </a:xfrm>
            <a:custGeom>
              <a:avLst/>
              <a:gdLst/>
              <a:ahLst/>
              <a:cxnLst/>
              <a:rect l="l" t="t" r="r" b="b"/>
              <a:pathLst>
                <a:path w="2052954">
                  <a:moveTo>
                    <a:pt x="2052612" y="0"/>
                  </a:moveTo>
                  <a:lnTo>
                    <a:pt x="0" y="0"/>
                  </a:lnTo>
                </a:path>
              </a:pathLst>
            </a:custGeom>
            <a:ln w="9207">
              <a:solidFill>
                <a:srgbClr val="BFD9E5"/>
              </a:solidFill>
            </a:ln>
          </p:spPr>
          <p:txBody>
            <a:bodyPr wrap="square" lIns="0" tIns="0" rIns="0" bIns="0" rtlCol="0"/>
            <a:lstStyle/>
            <a:p>
              <a:endParaRPr>
                <a:latin typeface="Arial" panose="020B0604020202020204" pitchFamily="34" charset="0"/>
              </a:endParaRPr>
            </a:p>
          </p:txBody>
        </p:sp>
        <p:sp>
          <p:nvSpPr>
            <p:cNvPr id="50" name="object 25">
              <a:extLst>
                <a:ext uri="{FF2B5EF4-FFF2-40B4-BE49-F238E27FC236}">
                  <a16:creationId xmlns:a16="http://schemas.microsoft.com/office/drawing/2014/main" id="{F56B62C2-B0A1-2159-B6A6-5706B2A548E8}"/>
                </a:ext>
              </a:extLst>
            </p:cNvPr>
            <p:cNvSpPr/>
            <p:nvPr/>
          </p:nvSpPr>
          <p:spPr>
            <a:xfrm>
              <a:off x="8681882" y="2714969"/>
              <a:ext cx="2038985" cy="0"/>
            </a:xfrm>
            <a:custGeom>
              <a:avLst/>
              <a:gdLst/>
              <a:ahLst/>
              <a:cxnLst/>
              <a:rect l="l" t="t" r="r" b="b"/>
              <a:pathLst>
                <a:path w="2038984">
                  <a:moveTo>
                    <a:pt x="2038934" y="0"/>
                  </a:moveTo>
                  <a:lnTo>
                    <a:pt x="0" y="0"/>
                  </a:lnTo>
                </a:path>
              </a:pathLst>
            </a:custGeom>
            <a:ln w="9207">
              <a:solidFill>
                <a:srgbClr val="BEDAE5"/>
              </a:solidFill>
            </a:ln>
          </p:spPr>
          <p:txBody>
            <a:bodyPr wrap="square" lIns="0" tIns="0" rIns="0" bIns="0" rtlCol="0"/>
            <a:lstStyle/>
            <a:p>
              <a:endParaRPr>
                <a:latin typeface="Arial" panose="020B0604020202020204" pitchFamily="34" charset="0"/>
              </a:endParaRPr>
            </a:p>
          </p:txBody>
        </p:sp>
        <p:sp>
          <p:nvSpPr>
            <p:cNvPr id="51" name="object 26">
              <a:extLst>
                <a:ext uri="{FF2B5EF4-FFF2-40B4-BE49-F238E27FC236}">
                  <a16:creationId xmlns:a16="http://schemas.microsoft.com/office/drawing/2014/main" id="{73925437-15F0-BC4E-EA11-4A5A5456C9DB}"/>
                </a:ext>
              </a:extLst>
            </p:cNvPr>
            <p:cNvSpPr/>
            <p:nvPr/>
          </p:nvSpPr>
          <p:spPr>
            <a:xfrm>
              <a:off x="5002838" y="2651998"/>
              <a:ext cx="0" cy="356870"/>
            </a:xfrm>
            <a:custGeom>
              <a:avLst/>
              <a:gdLst/>
              <a:ahLst/>
              <a:cxnLst/>
              <a:rect l="l" t="t" r="r" b="b"/>
              <a:pathLst>
                <a:path h="356869">
                  <a:moveTo>
                    <a:pt x="0" y="356514"/>
                  </a:moveTo>
                  <a:lnTo>
                    <a:pt x="0" y="0"/>
                  </a:lnTo>
                </a:path>
              </a:pathLst>
            </a:custGeom>
            <a:ln w="9207">
              <a:solidFill>
                <a:srgbClr val="BFD9E5"/>
              </a:solidFill>
            </a:ln>
          </p:spPr>
          <p:txBody>
            <a:bodyPr wrap="square" lIns="0" tIns="0" rIns="0" bIns="0" rtlCol="0"/>
            <a:lstStyle/>
            <a:p>
              <a:endParaRPr>
                <a:latin typeface="Arial" panose="020B0604020202020204" pitchFamily="34" charset="0"/>
              </a:endParaRPr>
            </a:p>
          </p:txBody>
        </p:sp>
        <p:sp>
          <p:nvSpPr>
            <p:cNvPr id="52" name="object 27">
              <a:extLst>
                <a:ext uri="{FF2B5EF4-FFF2-40B4-BE49-F238E27FC236}">
                  <a16:creationId xmlns:a16="http://schemas.microsoft.com/office/drawing/2014/main" id="{E7CCDE23-56E5-5751-BE27-6BA18A02017A}"/>
                </a:ext>
              </a:extLst>
            </p:cNvPr>
            <p:cNvSpPr/>
            <p:nvPr/>
          </p:nvSpPr>
          <p:spPr>
            <a:xfrm>
              <a:off x="4972180" y="2587741"/>
              <a:ext cx="61594" cy="84455"/>
            </a:xfrm>
            <a:custGeom>
              <a:avLst/>
              <a:gdLst/>
              <a:ahLst/>
              <a:cxnLst/>
              <a:rect l="l" t="t" r="r" b="b"/>
              <a:pathLst>
                <a:path w="61595" h="84455">
                  <a:moveTo>
                    <a:pt x="30657" y="0"/>
                  </a:moveTo>
                  <a:lnTo>
                    <a:pt x="0" y="84251"/>
                  </a:lnTo>
                  <a:lnTo>
                    <a:pt x="61315" y="84251"/>
                  </a:lnTo>
                  <a:lnTo>
                    <a:pt x="30657" y="0"/>
                  </a:lnTo>
                  <a:close/>
                </a:path>
              </a:pathLst>
            </a:custGeom>
            <a:solidFill>
              <a:srgbClr val="BFD9E5"/>
            </a:solidFill>
          </p:spPr>
          <p:txBody>
            <a:bodyPr wrap="square" lIns="0" tIns="0" rIns="0" bIns="0" rtlCol="0"/>
            <a:lstStyle/>
            <a:p>
              <a:endParaRPr>
                <a:latin typeface="Arial" panose="020B0604020202020204" pitchFamily="34" charset="0"/>
              </a:endParaRPr>
            </a:p>
          </p:txBody>
        </p:sp>
        <p:sp>
          <p:nvSpPr>
            <p:cNvPr id="53" name="object 28">
              <a:extLst>
                <a:ext uri="{FF2B5EF4-FFF2-40B4-BE49-F238E27FC236}">
                  <a16:creationId xmlns:a16="http://schemas.microsoft.com/office/drawing/2014/main" id="{D23430F1-45F3-2CC1-DD03-3BD452C56FD9}"/>
                </a:ext>
              </a:extLst>
            </p:cNvPr>
            <p:cNvSpPr/>
            <p:nvPr/>
          </p:nvSpPr>
          <p:spPr>
            <a:xfrm>
              <a:off x="10302276" y="2821591"/>
              <a:ext cx="0" cy="74295"/>
            </a:xfrm>
            <a:custGeom>
              <a:avLst/>
              <a:gdLst/>
              <a:ahLst/>
              <a:cxnLst/>
              <a:rect l="l" t="t" r="r" b="b"/>
              <a:pathLst>
                <a:path h="74294">
                  <a:moveTo>
                    <a:pt x="0" y="74015"/>
                  </a:moveTo>
                  <a:lnTo>
                    <a:pt x="0" y="0"/>
                  </a:lnTo>
                </a:path>
              </a:pathLst>
            </a:custGeom>
            <a:ln w="9207">
              <a:solidFill>
                <a:srgbClr val="BEDAE5"/>
              </a:solidFill>
            </a:ln>
          </p:spPr>
          <p:txBody>
            <a:bodyPr wrap="square" lIns="0" tIns="0" rIns="0" bIns="0" rtlCol="0"/>
            <a:lstStyle/>
            <a:p>
              <a:endParaRPr>
                <a:latin typeface="Arial" panose="020B0604020202020204" pitchFamily="34" charset="0"/>
              </a:endParaRPr>
            </a:p>
          </p:txBody>
        </p:sp>
        <p:sp>
          <p:nvSpPr>
            <p:cNvPr id="54" name="object 29">
              <a:extLst>
                <a:ext uri="{FF2B5EF4-FFF2-40B4-BE49-F238E27FC236}">
                  <a16:creationId xmlns:a16="http://schemas.microsoft.com/office/drawing/2014/main" id="{C41C9BED-86E9-ACB4-A48F-55AA10BADC93}"/>
                </a:ext>
              </a:extLst>
            </p:cNvPr>
            <p:cNvSpPr/>
            <p:nvPr/>
          </p:nvSpPr>
          <p:spPr>
            <a:xfrm>
              <a:off x="10271618" y="2757328"/>
              <a:ext cx="61594" cy="84455"/>
            </a:xfrm>
            <a:custGeom>
              <a:avLst/>
              <a:gdLst/>
              <a:ahLst/>
              <a:cxnLst/>
              <a:rect l="l" t="t" r="r" b="b"/>
              <a:pathLst>
                <a:path w="61595" h="84455">
                  <a:moveTo>
                    <a:pt x="30657" y="0"/>
                  </a:moveTo>
                  <a:lnTo>
                    <a:pt x="0" y="84251"/>
                  </a:lnTo>
                  <a:lnTo>
                    <a:pt x="61315" y="84251"/>
                  </a:lnTo>
                  <a:lnTo>
                    <a:pt x="30657" y="0"/>
                  </a:lnTo>
                  <a:close/>
                </a:path>
              </a:pathLst>
            </a:custGeom>
            <a:solidFill>
              <a:srgbClr val="BEDAE5"/>
            </a:solidFill>
          </p:spPr>
          <p:txBody>
            <a:bodyPr wrap="square" lIns="0" tIns="0" rIns="0" bIns="0" rtlCol="0"/>
            <a:lstStyle/>
            <a:p>
              <a:endParaRPr>
                <a:latin typeface="Arial" panose="020B0604020202020204" pitchFamily="34" charset="0"/>
              </a:endParaRPr>
            </a:p>
          </p:txBody>
        </p:sp>
        <p:sp>
          <p:nvSpPr>
            <p:cNvPr id="55" name="object 30">
              <a:extLst>
                <a:ext uri="{FF2B5EF4-FFF2-40B4-BE49-F238E27FC236}">
                  <a16:creationId xmlns:a16="http://schemas.microsoft.com/office/drawing/2014/main" id="{06CBB186-CB82-A5F5-2169-1CC7D56A77A1}"/>
                </a:ext>
              </a:extLst>
            </p:cNvPr>
            <p:cNvSpPr/>
            <p:nvPr/>
          </p:nvSpPr>
          <p:spPr>
            <a:xfrm>
              <a:off x="5004718" y="3256306"/>
              <a:ext cx="0" cy="421005"/>
            </a:xfrm>
            <a:custGeom>
              <a:avLst/>
              <a:gdLst/>
              <a:ahLst/>
              <a:cxnLst/>
              <a:rect l="l" t="t" r="r" b="b"/>
              <a:pathLst>
                <a:path h="421004">
                  <a:moveTo>
                    <a:pt x="0" y="420776"/>
                  </a:moveTo>
                  <a:lnTo>
                    <a:pt x="0" y="0"/>
                  </a:lnTo>
                </a:path>
              </a:pathLst>
            </a:custGeom>
            <a:ln w="9207">
              <a:solidFill>
                <a:srgbClr val="BFD9E5"/>
              </a:solidFill>
            </a:ln>
          </p:spPr>
          <p:txBody>
            <a:bodyPr wrap="square" lIns="0" tIns="0" rIns="0" bIns="0" rtlCol="0"/>
            <a:lstStyle/>
            <a:p>
              <a:endParaRPr>
                <a:latin typeface="Arial" panose="020B0604020202020204" pitchFamily="34" charset="0"/>
              </a:endParaRPr>
            </a:p>
          </p:txBody>
        </p:sp>
        <p:sp>
          <p:nvSpPr>
            <p:cNvPr id="56" name="object 31">
              <a:extLst>
                <a:ext uri="{FF2B5EF4-FFF2-40B4-BE49-F238E27FC236}">
                  <a16:creationId xmlns:a16="http://schemas.microsoft.com/office/drawing/2014/main" id="{6E6767BF-4C74-55C3-0AFA-66B90DB91E29}"/>
                </a:ext>
              </a:extLst>
            </p:cNvPr>
            <p:cNvSpPr/>
            <p:nvPr/>
          </p:nvSpPr>
          <p:spPr>
            <a:xfrm>
              <a:off x="10273631" y="3101505"/>
              <a:ext cx="0" cy="140970"/>
            </a:xfrm>
            <a:custGeom>
              <a:avLst/>
              <a:gdLst/>
              <a:ahLst/>
              <a:cxnLst/>
              <a:rect l="l" t="t" r="r" b="b"/>
              <a:pathLst>
                <a:path h="140969">
                  <a:moveTo>
                    <a:pt x="0" y="140487"/>
                  </a:moveTo>
                  <a:lnTo>
                    <a:pt x="0" y="0"/>
                  </a:lnTo>
                </a:path>
              </a:pathLst>
            </a:custGeom>
            <a:ln w="9207">
              <a:solidFill>
                <a:srgbClr val="BEDAE5"/>
              </a:solidFill>
            </a:ln>
          </p:spPr>
          <p:txBody>
            <a:bodyPr wrap="square" lIns="0" tIns="0" rIns="0" bIns="0" rtlCol="0"/>
            <a:lstStyle/>
            <a:p>
              <a:endParaRPr>
                <a:latin typeface="Arial" panose="020B0604020202020204" pitchFamily="34" charset="0"/>
              </a:endParaRPr>
            </a:p>
          </p:txBody>
        </p:sp>
        <p:sp>
          <p:nvSpPr>
            <p:cNvPr id="57" name="object 32">
              <a:extLst>
                <a:ext uri="{FF2B5EF4-FFF2-40B4-BE49-F238E27FC236}">
                  <a16:creationId xmlns:a16="http://schemas.microsoft.com/office/drawing/2014/main" id="{4122B23D-954D-BE56-BAC3-2F07CD13171B}"/>
                </a:ext>
              </a:extLst>
            </p:cNvPr>
            <p:cNvSpPr/>
            <p:nvPr/>
          </p:nvSpPr>
          <p:spPr>
            <a:xfrm>
              <a:off x="1354086" y="3246589"/>
              <a:ext cx="6295390" cy="1751964"/>
            </a:xfrm>
            <a:custGeom>
              <a:avLst/>
              <a:gdLst/>
              <a:ahLst/>
              <a:cxnLst/>
              <a:rect l="l" t="t" r="r" b="b"/>
              <a:pathLst>
                <a:path w="6295390" h="1751964">
                  <a:moveTo>
                    <a:pt x="1012964" y="430491"/>
                  </a:moveTo>
                  <a:lnTo>
                    <a:pt x="0" y="430491"/>
                  </a:lnTo>
                  <a:lnTo>
                    <a:pt x="0" y="1751888"/>
                  </a:lnTo>
                  <a:lnTo>
                    <a:pt x="1012964" y="1751888"/>
                  </a:lnTo>
                  <a:lnTo>
                    <a:pt x="1012964" y="430491"/>
                  </a:lnTo>
                  <a:close/>
                </a:path>
                <a:path w="6295390" h="1751964">
                  <a:moveTo>
                    <a:pt x="6295085" y="0"/>
                  </a:moveTo>
                  <a:lnTo>
                    <a:pt x="5288864" y="0"/>
                  </a:lnTo>
                  <a:lnTo>
                    <a:pt x="5288864" y="1751888"/>
                  </a:lnTo>
                  <a:lnTo>
                    <a:pt x="6295085" y="1751888"/>
                  </a:lnTo>
                  <a:lnTo>
                    <a:pt x="6295085" y="0"/>
                  </a:lnTo>
                  <a:close/>
                </a:path>
              </a:pathLst>
            </a:custGeom>
            <a:solidFill>
              <a:srgbClr val="C300FF"/>
            </a:solidFill>
          </p:spPr>
          <p:txBody>
            <a:bodyPr wrap="square" lIns="0" tIns="0" rIns="0" bIns="0" rtlCol="0"/>
            <a:lstStyle/>
            <a:p>
              <a:endParaRPr>
                <a:latin typeface="Arial" panose="020B0604020202020204" pitchFamily="34" charset="0"/>
              </a:endParaRPr>
            </a:p>
          </p:txBody>
        </p:sp>
        <p:sp>
          <p:nvSpPr>
            <p:cNvPr id="58" name="object 33">
              <a:extLst>
                <a:ext uri="{FF2B5EF4-FFF2-40B4-BE49-F238E27FC236}">
                  <a16:creationId xmlns:a16="http://schemas.microsoft.com/office/drawing/2014/main" id="{79BF8007-1C9F-26E8-0D17-4C9D9E8E246C}"/>
                </a:ext>
              </a:extLst>
            </p:cNvPr>
            <p:cNvSpPr/>
            <p:nvPr/>
          </p:nvSpPr>
          <p:spPr>
            <a:xfrm>
              <a:off x="3420033" y="2549981"/>
              <a:ext cx="6281420" cy="2448560"/>
            </a:xfrm>
            <a:custGeom>
              <a:avLst/>
              <a:gdLst/>
              <a:ahLst/>
              <a:cxnLst/>
              <a:rect l="l" t="t" r="r" b="b"/>
              <a:pathLst>
                <a:path w="6281420" h="2448560">
                  <a:moveTo>
                    <a:pt x="1012977" y="0"/>
                  </a:moveTo>
                  <a:lnTo>
                    <a:pt x="0" y="0"/>
                  </a:lnTo>
                  <a:lnTo>
                    <a:pt x="0" y="2448496"/>
                  </a:lnTo>
                  <a:lnTo>
                    <a:pt x="1012977" y="2448496"/>
                  </a:lnTo>
                  <a:lnTo>
                    <a:pt x="1012977" y="0"/>
                  </a:lnTo>
                  <a:close/>
                </a:path>
                <a:path w="6281420" h="2448560">
                  <a:moveTo>
                    <a:pt x="6281305" y="169583"/>
                  </a:moveTo>
                  <a:lnTo>
                    <a:pt x="5275084" y="169583"/>
                  </a:lnTo>
                  <a:lnTo>
                    <a:pt x="5275084" y="2448496"/>
                  </a:lnTo>
                  <a:lnTo>
                    <a:pt x="6281305" y="2448496"/>
                  </a:lnTo>
                  <a:lnTo>
                    <a:pt x="6281305" y="169583"/>
                  </a:lnTo>
                  <a:close/>
                </a:path>
              </a:pathLst>
            </a:custGeom>
            <a:solidFill>
              <a:srgbClr val="3F32F1"/>
            </a:solidFill>
          </p:spPr>
          <p:txBody>
            <a:bodyPr wrap="square" lIns="0" tIns="0" rIns="0" bIns="0" rtlCol="0"/>
            <a:lstStyle/>
            <a:p>
              <a:endParaRPr>
                <a:latin typeface="Arial" panose="020B0604020202020204" pitchFamily="34" charset="0"/>
              </a:endParaRPr>
            </a:p>
          </p:txBody>
        </p:sp>
      </p:grpSp>
      <p:sp>
        <p:nvSpPr>
          <p:cNvPr id="59" name="object 34">
            <a:extLst>
              <a:ext uri="{FF2B5EF4-FFF2-40B4-BE49-F238E27FC236}">
                <a16:creationId xmlns:a16="http://schemas.microsoft.com/office/drawing/2014/main" id="{0C6A9E22-6849-78B6-8BA5-C9A7A0AFFDFE}"/>
              </a:ext>
            </a:extLst>
          </p:cNvPr>
          <p:cNvSpPr txBox="1"/>
          <p:nvPr/>
        </p:nvSpPr>
        <p:spPr>
          <a:xfrm>
            <a:off x="1881966" y="5084791"/>
            <a:ext cx="676910" cy="246379"/>
          </a:xfrm>
          <a:prstGeom prst="rect">
            <a:avLst/>
          </a:prstGeom>
        </p:spPr>
        <p:txBody>
          <a:bodyPr vert="horz" wrap="square" lIns="0" tIns="12700" rIns="0" bIns="0" rtlCol="0">
            <a:spAutoFit/>
          </a:bodyPr>
          <a:lstStyle/>
          <a:p>
            <a:pPr marL="12700">
              <a:lnSpc>
                <a:spcPct val="100000"/>
              </a:lnSpc>
              <a:spcBef>
                <a:spcPts val="100"/>
              </a:spcBef>
            </a:pPr>
            <a:r>
              <a:rPr sz="1450" i="1" spc="-40">
                <a:solidFill>
                  <a:srgbClr val="BEDAE5"/>
                </a:solidFill>
                <a:latin typeface="Bienvenue"/>
                <a:cs typeface="Bienvenue"/>
              </a:rPr>
              <a:t>2017-</a:t>
            </a:r>
            <a:r>
              <a:rPr sz="1450" i="1" spc="-25">
                <a:solidFill>
                  <a:srgbClr val="BEDAE5"/>
                </a:solidFill>
                <a:latin typeface="Bienvenue"/>
                <a:cs typeface="Bienvenue"/>
              </a:rPr>
              <a:t>19</a:t>
            </a:r>
            <a:endParaRPr sz="1450">
              <a:latin typeface="Bienvenue"/>
              <a:cs typeface="Bienvenue"/>
            </a:endParaRPr>
          </a:p>
        </p:txBody>
      </p:sp>
      <p:sp>
        <p:nvSpPr>
          <p:cNvPr id="60" name="object 35">
            <a:extLst>
              <a:ext uri="{FF2B5EF4-FFF2-40B4-BE49-F238E27FC236}">
                <a16:creationId xmlns:a16="http://schemas.microsoft.com/office/drawing/2014/main" id="{D65566A0-63A6-A4F7-7A6B-9E45DB6FF230}"/>
              </a:ext>
            </a:extLst>
          </p:cNvPr>
          <p:cNvSpPr txBox="1"/>
          <p:nvPr/>
        </p:nvSpPr>
        <p:spPr>
          <a:xfrm>
            <a:off x="3906016" y="5084791"/>
            <a:ext cx="747395" cy="246379"/>
          </a:xfrm>
          <a:prstGeom prst="rect">
            <a:avLst/>
          </a:prstGeom>
        </p:spPr>
        <p:txBody>
          <a:bodyPr vert="horz" wrap="square" lIns="0" tIns="12700" rIns="0" bIns="0" rtlCol="0">
            <a:spAutoFit/>
          </a:bodyPr>
          <a:lstStyle/>
          <a:p>
            <a:pPr marL="12700">
              <a:lnSpc>
                <a:spcPct val="100000"/>
              </a:lnSpc>
              <a:spcBef>
                <a:spcPts val="100"/>
              </a:spcBef>
            </a:pPr>
            <a:r>
              <a:rPr sz="1450" i="1" spc="-10">
                <a:solidFill>
                  <a:srgbClr val="BEDAE5"/>
                </a:solidFill>
                <a:latin typeface="Bienvenue"/>
                <a:cs typeface="Bienvenue"/>
              </a:rPr>
              <a:t>2020-</a:t>
            </a:r>
            <a:r>
              <a:rPr sz="1450" i="1" spc="-25">
                <a:solidFill>
                  <a:srgbClr val="BEDAE5"/>
                </a:solidFill>
                <a:latin typeface="Bienvenue"/>
                <a:cs typeface="Bienvenue"/>
              </a:rPr>
              <a:t>22</a:t>
            </a:r>
            <a:endParaRPr sz="1450">
              <a:latin typeface="Bienvenue"/>
              <a:cs typeface="Bienvenue"/>
            </a:endParaRPr>
          </a:p>
        </p:txBody>
      </p:sp>
      <p:sp>
        <p:nvSpPr>
          <p:cNvPr id="62" name="object 37">
            <a:extLst>
              <a:ext uri="{FF2B5EF4-FFF2-40B4-BE49-F238E27FC236}">
                <a16:creationId xmlns:a16="http://schemas.microsoft.com/office/drawing/2014/main" id="{30B6C62B-8EAB-8C40-EE22-74B6D958EC7A}"/>
              </a:ext>
            </a:extLst>
          </p:cNvPr>
          <p:cNvSpPr txBox="1"/>
          <p:nvPr/>
        </p:nvSpPr>
        <p:spPr>
          <a:xfrm>
            <a:off x="7167237" y="5084791"/>
            <a:ext cx="676910" cy="246379"/>
          </a:xfrm>
          <a:prstGeom prst="rect">
            <a:avLst/>
          </a:prstGeom>
        </p:spPr>
        <p:txBody>
          <a:bodyPr vert="horz" wrap="square" lIns="0" tIns="12700" rIns="0" bIns="0" rtlCol="0">
            <a:spAutoFit/>
          </a:bodyPr>
          <a:lstStyle/>
          <a:p>
            <a:pPr marL="12700">
              <a:lnSpc>
                <a:spcPct val="100000"/>
              </a:lnSpc>
              <a:spcBef>
                <a:spcPts val="100"/>
              </a:spcBef>
            </a:pPr>
            <a:r>
              <a:rPr sz="1450" i="1" spc="-40">
                <a:solidFill>
                  <a:srgbClr val="BEDAE5"/>
                </a:solidFill>
                <a:latin typeface="Bienvenue"/>
                <a:cs typeface="Bienvenue"/>
              </a:rPr>
              <a:t>2017-</a:t>
            </a:r>
            <a:r>
              <a:rPr sz="1450" i="1" spc="-25">
                <a:solidFill>
                  <a:srgbClr val="BEDAE5"/>
                </a:solidFill>
                <a:latin typeface="Bienvenue"/>
                <a:cs typeface="Bienvenue"/>
              </a:rPr>
              <a:t>19</a:t>
            </a:r>
            <a:endParaRPr sz="1450">
              <a:latin typeface="Bienvenue"/>
              <a:cs typeface="Bienvenue"/>
            </a:endParaRPr>
          </a:p>
        </p:txBody>
      </p:sp>
      <p:sp>
        <p:nvSpPr>
          <p:cNvPr id="63" name="object 38">
            <a:extLst>
              <a:ext uri="{FF2B5EF4-FFF2-40B4-BE49-F238E27FC236}">
                <a16:creationId xmlns:a16="http://schemas.microsoft.com/office/drawing/2014/main" id="{F2DBF85B-26D7-4730-EC5B-6E7C3C122A06}"/>
              </a:ext>
            </a:extLst>
          </p:cNvPr>
          <p:cNvSpPr txBox="1"/>
          <p:nvPr/>
        </p:nvSpPr>
        <p:spPr>
          <a:xfrm>
            <a:off x="9178302" y="5084791"/>
            <a:ext cx="747395" cy="246379"/>
          </a:xfrm>
          <a:prstGeom prst="rect">
            <a:avLst/>
          </a:prstGeom>
        </p:spPr>
        <p:txBody>
          <a:bodyPr vert="horz" wrap="square" lIns="0" tIns="12700" rIns="0" bIns="0" rtlCol="0">
            <a:spAutoFit/>
          </a:bodyPr>
          <a:lstStyle/>
          <a:p>
            <a:pPr marL="12700">
              <a:lnSpc>
                <a:spcPct val="100000"/>
              </a:lnSpc>
              <a:spcBef>
                <a:spcPts val="100"/>
              </a:spcBef>
            </a:pPr>
            <a:r>
              <a:rPr sz="1450" i="1" spc="-10">
                <a:solidFill>
                  <a:srgbClr val="BEDAE5"/>
                </a:solidFill>
                <a:latin typeface="Bienvenue"/>
                <a:cs typeface="Bienvenue"/>
              </a:rPr>
              <a:t>2020-</a:t>
            </a:r>
            <a:r>
              <a:rPr sz="1450" i="1" spc="-25">
                <a:solidFill>
                  <a:srgbClr val="BEDAE5"/>
                </a:solidFill>
                <a:latin typeface="Bienvenue"/>
                <a:cs typeface="Bienvenue"/>
              </a:rPr>
              <a:t>22</a:t>
            </a:r>
            <a:endParaRPr sz="1450">
              <a:latin typeface="Bienvenue"/>
              <a:cs typeface="Bienvenue"/>
            </a:endParaRPr>
          </a:p>
        </p:txBody>
      </p:sp>
      <p:sp>
        <p:nvSpPr>
          <p:cNvPr id="64" name="object 39">
            <a:extLst>
              <a:ext uri="{FF2B5EF4-FFF2-40B4-BE49-F238E27FC236}">
                <a16:creationId xmlns:a16="http://schemas.microsoft.com/office/drawing/2014/main" id="{1599DD19-AA0D-F739-003B-D45003CF735F}"/>
              </a:ext>
            </a:extLst>
          </p:cNvPr>
          <p:cNvSpPr txBox="1"/>
          <p:nvPr/>
        </p:nvSpPr>
        <p:spPr>
          <a:xfrm>
            <a:off x="471892" y="476250"/>
            <a:ext cx="8906024" cy="774956"/>
          </a:xfrm>
          <a:prstGeom prst="rect">
            <a:avLst/>
          </a:prstGeom>
        </p:spPr>
        <p:txBody>
          <a:bodyPr vert="horz" wrap="square" lIns="0" tIns="12700" rIns="0" bIns="0" rtlCol="0">
            <a:spAutoFit/>
          </a:bodyPr>
          <a:lstStyle/>
          <a:p>
            <a:pPr marL="12700" marR="5080">
              <a:lnSpc>
                <a:spcPct val="105600"/>
              </a:lnSpc>
              <a:spcBef>
                <a:spcPts val="100"/>
              </a:spcBef>
            </a:pPr>
            <a:r>
              <a:rPr lang="en-US" sz="2400" b="0">
                <a:solidFill>
                  <a:srgbClr val="BEDAE5"/>
                </a:solidFill>
                <a:latin typeface="Bienvenue Medium"/>
                <a:cs typeface="Bienvenue Medium"/>
              </a:rPr>
              <a:t>Global</a:t>
            </a:r>
            <a:r>
              <a:rPr lang="en-US" sz="2400" b="0" spc="35">
                <a:solidFill>
                  <a:srgbClr val="BEDAE5"/>
                </a:solidFill>
                <a:latin typeface="Bienvenue Medium"/>
                <a:cs typeface="Bienvenue Medium"/>
              </a:rPr>
              <a:t> </a:t>
            </a:r>
            <a:r>
              <a:rPr lang="en-US" sz="2400" b="0">
                <a:solidFill>
                  <a:srgbClr val="BEDAE5"/>
                </a:solidFill>
                <a:latin typeface="Bienvenue Medium"/>
                <a:cs typeface="Bienvenue Medium"/>
              </a:rPr>
              <a:t>investment</a:t>
            </a:r>
            <a:r>
              <a:rPr lang="en-US" sz="2400" b="0" spc="35">
                <a:solidFill>
                  <a:srgbClr val="BEDAE5"/>
                </a:solidFill>
                <a:latin typeface="Bienvenue Medium"/>
                <a:cs typeface="Bienvenue Medium"/>
              </a:rPr>
              <a:t> </a:t>
            </a:r>
            <a:r>
              <a:rPr lang="en-US" sz="2400" b="0">
                <a:solidFill>
                  <a:srgbClr val="BEDAE5"/>
                </a:solidFill>
                <a:latin typeface="Bienvenue Medium"/>
                <a:cs typeface="Bienvenue Medium"/>
              </a:rPr>
              <a:t>in</a:t>
            </a:r>
            <a:r>
              <a:rPr lang="en-US" sz="2400" b="0" spc="35">
                <a:solidFill>
                  <a:srgbClr val="BEDAE5"/>
                </a:solidFill>
                <a:latin typeface="Bienvenue Medium"/>
                <a:cs typeface="Bienvenue Medium"/>
              </a:rPr>
              <a:t> </a:t>
            </a:r>
            <a:r>
              <a:rPr lang="en-US" sz="2400" b="0">
                <a:solidFill>
                  <a:srgbClr val="BEDAE5"/>
                </a:solidFill>
                <a:latin typeface="Bienvenue Medium"/>
                <a:cs typeface="Bienvenue Medium"/>
              </a:rPr>
              <a:t>architecture,</a:t>
            </a:r>
            <a:r>
              <a:rPr lang="en-US" sz="2400" b="0" spc="35">
                <a:solidFill>
                  <a:srgbClr val="BEDAE5"/>
                </a:solidFill>
                <a:latin typeface="Bienvenue Medium"/>
                <a:cs typeface="Bienvenue Medium"/>
              </a:rPr>
              <a:t> </a:t>
            </a:r>
            <a:r>
              <a:rPr lang="en-US" sz="2400" b="0">
                <a:solidFill>
                  <a:srgbClr val="BEDAE5"/>
                </a:solidFill>
                <a:latin typeface="Bienvenue Medium"/>
                <a:cs typeface="Bienvenue Medium"/>
              </a:rPr>
              <a:t>engineering</a:t>
            </a:r>
            <a:r>
              <a:rPr lang="en-US" sz="2400" b="0" spc="35">
                <a:solidFill>
                  <a:srgbClr val="BEDAE5"/>
                </a:solidFill>
                <a:latin typeface="Bienvenue Medium"/>
                <a:cs typeface="Bienvenue Medium"/>
              </a:rPr>
              <a:t> </a:t>
            </a:r>
            <a:r>
              <a:rPr lang="en-US" sz="2400" b="0">
                <a:solidFill>
                  <a:srgbClr val="BEDAE5"/>
                </a:solidFill>
                <a:latin typeface="Bienvenue Medium"/>
                <a:cs typeface="Bienvenue Medium"/>
              </a:rPr>
              <a:t>and</a:t>
            </a:r>
            <a:r>
              <a:rPr lang="en-US" sz="2400" b="0" spc="330">
                <a:solidFill>
                  <a:srgbClr val="BEDAE5"/>
                </a:solidFill>
                <a:latin typeface="Bienvenue Medium"/>
                <a:cs typeface="Bienvenue Medium"/>
              </a:rPr>
              <a:t> </a:t>
            </a:r>
            <a:r>
              <a:rPr lang="en-US" sz="2400" b="0" spc="-10">
                <a:solidFill>
                  <a:srgbClr val="BEDAE5"/>
                </a:solidFill>
                <a:latin typeface="Bienvenue Medium"/>
                <a:cs typeface="Bienvenue Medium"/>
              </a:rPr>
              <a:t>construction </a:t>
            </a:r>
            <a:r>
              <a:rPr lang="en-US" sz="2400" b="0">
                <a:solidFill>
                  <a:srgbClr val="BEDAE5"/>
                </a:solidFill>
                <a:latin typeface="Bienvenue Medium"/>
                <a:cs typeface="Bienvenue Medium"/>
              </a:rPr>
              <a:t>tech</a:t>
            </a:r>
            <a:r>
              <a:rPr lang="en-US" sz="2400" b="0" spc="25">
                <a:solidFill>
                  <a:srgbClr val="BEDAE5"/>
                </a:solidFill>
                <a:latin typeface="Bienvenue Medium"/>
                <a:cs typeface="Bienvenue Medium"/>
              </a:rPr>
              <a:t> </a:t>
            </a:r>
            <a:r>
              <a:rPr lang="en-US" sz="2400" b="0">
                <a:solidFill>
                  <a:srgbClr val="BEDAE5"/>
                </a:solidFill>
                <a:latin typeface="Bienvenue Medium"/>
                <a:cs typeface="Bienvenue Medium"/>
              </a:rPr>
              <a:t>grew</a:t>
            </a:r>
            <a:r>
              <a:rPr lang="en-US" sz="2400" b="0" spc="20">
                <a:solidFill>
                  <a:srgbClr val="BEDAE5"/>
                </a:solidFill>
                <a:latin typeface="Bienvenue Medium"/>
                <a:cs typeface="Bienvenue Medium"/>
              </a:rPr>
              <a:t> </a:t>
            </a:r>
            <a:r>
              <a:rPr lang="en-US" sz="2400" b="0">
                <a:solidFill>
                  <a:srgbClr val="BEDAE5"/>
                </a:solidFill>
                <a:latin typeface="Bienvenue Medium"/>
                <a:cs typeface="Bienvenue Medium"/>
              </a:rPr>
              <a:t>to</a:t>
            </a:r>
            <a:r>
              <a:rPr lang="en-US" sz="2400" b="0" spc="25">
                <a:solidFill>
                  <a:srgbClr val="BEDAE5"/>
                </a:solidFill>
                <a:latin typeface="Bienvenue Medium"/>
                <a:cs typeface="Bienvenue Medium"/>
              </a:rPr>
              <a:t> </a:t>
            </a:r>
            <a:r>
              <a:rPr lang="en-US" sz="2400" b="0">
                <a:solidFill>
                  <a:srgbClr val="BEDAE5"/>
                </a:solidFill>
                <a:latin typeface="Bienvenue Medium"/>
                <a:cs typeface="Bienvenue Medium"/>
              </a:rPr>
              <a:t>$50</a:t>
            </a:r>
            <a:r>
              <a:rPr lang="en-US" sz="2400" b="0" spc="20">
                <a:solidFill>
                  <a:srgbClr val="BEDAE5"/>
                </a:solidFill>
                <a:latin typeface="Bienvenue Medium"/>
                <a:cs typeface="Bienvenue Medium"/>
              </a:rPr>
              <a:t> </a:t>
            </a:r>
            <a:r>
              <a:rPr lang="en-US" sz="2400" b="0">
                <a:solidFill>
                  <a:srgbClr val="BEDAE5"/>
                </a:solidFill>
                <a:latin typeface="Bienvenue Medium"/>
                <a:cs typeface="Bienvenue Medium"/>
              </a:rPr>
              <a:t>billion</a:t>
            </a:r>
            <a:r>
              <a:rPr lang="en-US" sz="2400" b="0" spc="30">
                <a:solidFill>
                  <a:srgbClr val="BEDAE5"/>
                </a:solidFill>
                <a:latin typeface="Bienvenue Medium"/>
                <a:cs typeface="Bienvenue Medium"/>
              </a:rPr>
              <a:t> </a:t>
            </a:r>
            <a:r>
              <a:rPr lang="en-US" sz="2400" b="0">
                <a:solidFill>
                  <a:srgbClr val="BEDAE5"/>
                </a:solidFill>
                <a:latin typeface="Bienvenue Medium"/>
                <a:cs typeface="Bienvenue Medium"/>
              </a:rPr>
              <a:t>between</a:t>
            </a:r>
            <a:r>
              <a:rPr lang="en-US" sz="2400" b="0" spc="25">
                <a:solidFill>
                  <a:srgbClr val="BEDAE5"/>
                </a:solidFill>
                <a:latin typeface="Bienvenue Medium"/>
                <a:cs typeface="Bienvenue Medium"/>
              </a:rPr>
              <a:t> </a:t>
            </a:r>
            <a:r>
              <a:rPr lang="en-US" sz="2400" b="0">
                <a:solidFill>
                  <a:srgbClr val="BEDAE5"/>
                </a:solidFill>
                <a:latin typeface="Bienvenue Medium"/>
                <a:cs typeface="Bienvenue Medium"/>
              </a:rPr>
              <a:t>2020</a:t>
            </a:r>
            <a:r>
              <a:rPr lang="en-US" sz="2400" b="0" spc="25">
                <a:solidFill>
                  <a:srgbClr val="BEDAE5"/>
                </a:solidFill>
                <a:latin typeface="Bienvenue Medium"/>
                <a:cs typeface="Bienvenue Medium"/>
              </a:rPr>
              <a:t> </a:t>
            </a:r>
            <a:r>
              <a:rPr lang="en-US" sz="2400" b="0">
                <a:solidFill>
                  <a:srgbClr val="BEDAE5"/>
                </a:solidFill>
                <a:latin typeface="Bienvenue Medium"/>
                <a:cs typeface="Bienvenue Medium"/>
              </a:rPr>
              <a:t>and</a:t>
            </a:r>
            <a:r>
              <a:rPr lang="en-US" sz="2400" b="0" spc="20">
                <a:solidFill>
                  <a:srgbClr val="BEDAE5"/>
                </a:solidFill>
                <a:latin typeface="Bienvenue Medium"/>
                <a:cs typeface="Bienvenue Medium"/>
              </a:rPr>
              <a:t> </a:t>
            </a:r>
            <a:r>
              <a:rPr lang="en-US" sz="2400" b="0" spc="-20">
                <a:solidFill>
                  <a:srgbClr val="BEDAE5"/>
                </a:solidFill>
                <a:latin typeface="Bienvenue Medium"/>
                <a:cs typeface="Bienvenue Medium"/>
              </a:rPr>
              <a:t>2022</a:t>
            </a:r>
            <a:endParaRPr lang="en-US" sz="2400">
              <a:latin typeface="Bienvenue Medium"/>
              <a:cs typeface="Bienvenue Medium"/>
            </a:endParaRPr>
          </a:p>
        </p:txBody>
      </p:sp>
      <p:pic>
        <p:nvPicPr>
          <p:cNvPr id="12" name="Picture 11">
            <a:extLst>
              <a:ext uri="{FF2B5EF4-FFF2-40B4-BE49-F238E27FC236}">
                <a16:creationId xmlns:a16="http://schemas.microsoft.com/office/drawing/2014/main" id="{DBE1772D-BD27-7A19-4559-1F4733FA52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713846" y="6458538"/>
            <a:ext cx="253317" cy="168878"/>
          </a:xfrm>
          <a:prstGeom prst="rect">
            <a:avLst/>
          </a:prstGeom>
        </p:spPr>
      </p:pic>
      <p:pic>
        <p:nvPicPr>
          <p:cNvPr id="16" name="Picture 15">
            <a:extLst>
              <a:ext uri="{FF2B5EF4-FFF2-40B4-BE49-F238E27FC236}">
                <a16:creationId xmlns:a16="http://schemas.microsoft.com/office/drawing/2014/main" id="{257EEEC7-F8F6-58CD-3D08-10394E850A80}"/>
              </a:ext>
            </a:extLst>
          </p:cNvPr>
          <p:cNvPicPr>
            <a:picLocks noChangeAspect="1"/>
          </p:cNvPicPr>
          <p:nvPr/>
        </p:nvPicPr>
        <p:blipFill>
          <a:blip r:embed="rId5"/>
          <a:stretch>
            <a:fillRect/>
          </a:stretch>
        </p:blipFill>
        <p:spPr>
          <a:xfrm>
            <a:off x="11713458" y="6458018"/>
            <a:ext cx="247990" cy="169919"/>
          </a:xfrm>
          <a:prstGeom prst="rect">
            <a:avLst/>
          </a:prstGeom>
        </p:spPr>
      </p:pic>
      <p:sp>
        <p:nvSpPr>
          <p:cNvPr id="5" name="object 36">
            <a:extLst>
              <a:ext uri="{FF2B5EF4-FFF2-40B4-BE49-F238E27FC236}">
                <a16:creationId xmlns:a16="http://schemas.microsoft.com/office/drawing/2014/main" id="{18D03C23-E046-5FDB-D710-C52D089FD63C}"/>
              </a:ext>
            </a:extLst>
          </p:cNvPr>
          <p:cNvSpPr txBox="1"/>
          <p:nvPr/>
        </p:nvSpPr>
        <p:spPr>
          <a:xfrm>
            <a:off x="488972" y="5840264"/>
            <a:ext cx="1116330" cy="147320"/>
          </a:xfrm>
          <a:prstGeom prst="rect">
            <a:avLst/>
          </a:prstGeom>
        </p:spPr>
        <p:txBody>
          <a:bodyPr vert="horz" wrap="square" lIns="0" tIns="12700" rIns="0" bIns="0" rtlCol="0">
            <a:spAutoFit/>
          </a:bodyPr>
          <a:lstStyle/>
          <a:p>
            <a:pPr marL="12700">
              <a:lnSpc>
                <a:spcPct val="100000"/>
              </a:lnSpc>
              <a:spcBef>
                <a:spcPts val="100"/>
              </a:spcBef>
            </a:pPr>
            <a:r>
              <a:rPr sz="800" i="1" err="1">
                <a:solidFill>
                  <a:srgbClr val="BEDAE5"/>
                </a:solidFill>
                <a:latin typeface="Bienvenue"/>
                <a:cs typeface="Bienvenue"/>
              </a:rPr>
              <a:t>McKinssey</a:t>
            </a:r>
            <a:r>
              <a:rPr sz="800" i="1">
                <a:solidFill>
                  <a:srgbClr val="BEDAE5"/>
                </a:solidFill>
                <a:latin typeface="Bienvenue"/>
                <a:cs typeface="Bienvenue"/>
              </a:rPr>
              <a:t> &amp; </a:t>
            </a:r>
            <a:r>
              <a:rPr sz="800" i="1" spc="-10">
                <a:solidFill>
                  <a:srgbClr val="BEDAE5"/>
                </a:solidFill>
                <a:latin typeface="Bienvenue"/>
                <a:cs typeface="Bienvenue"/>
              </a:rPr>
              <a:t>Company</a:t>
            </a:r>
            <a:endParaRPr sz="800">
              <a:latin typeface="Bienvenue"/>
              <a:cs typeface="Bienvenue"/>
            </a:endParaRPr>
          </a:p>
        </p:txBody>
      </p:sp>
      <p:sp>
        <p:nvSpPr>
          <p:cNvPr id="7" name="TextBox 6">
            <a:extLst>
              <a:ext uri="{FF2B5EF4-FFF2-40B4-BE49-F238E27FC236}">
                <a16:creationId xmlns:a16="http://schemas.microsoft.com/office/drawing/2014/main" id="{2C3DF71E-99F0-A6D6-22B4-F11F047443A0}"/>
              </a:ext>
            </a:extLst>
          </p:cNvPr>
          <p:cNvSpPr txBox="1"/>
          <p:nvPr/>
        </p:nvSpPr>
        <p:spPr>
          <a:xfrm>
            <a:off x="473017" y="1538154"/>
            <a:ext cx="2472313" cy="307777"/>
          </a:xfrm>
          <a:prstGeom prst="rect">
            <a:avLst/>
          </a:prstGeom>
          <a:noFill/>
        </p:spPr>
        <p:txBody>
          <a:bodyPr wrap="square">
            <a:spAutoFit/>
          </a:bodyPr>
          <a:lstStyle/>
          <a:p>
            <a:r>
              <a:rPr lang="en-GB" sz="1400">
                <a:solidFill>
                  <a:schemeClr val="bg2"/>
                </a:solidFill>
                <a:latin typeface="Bienvenue" panose="020B0503020202020204" pitchFamily="34" charset="0"/>
              </a:rPr>
              <a:t>Global deals in AEC tech</a:t>
            </a:r>
          </a:p>
        </p:txBody>
      </p:sp>
      <p:sp>
        <p:nvSpPr>
          <p:cNvPr id="10" name="Slide Number Placeholder 3">
            <a:extLst>
              <a:ext uri="{FF2B5EF4-FFF2-40B4-BE49-F238E27FC236}">
                <a16:creationId xmlns:a16="http://schemas.microsoft.com/office/drawing/2014/main" id="{2A4E5A97-5C4E-D22D-BAFD-2CCE6828B165}"/>
              </a:ext>
            </a:extLst>
          </p:cNvPr>
          <p:cNvSpPr txBox="1">
            <a:spLocks/>
          </p:cNvSpPr>
          <p:nvPr/>
        </p:nvSpPr>
        <p:spPr>
          <a:xfrm>
            <a:off x="255317" y="6428678"/>
            <a:ext cx="224108" cy="228599"/>
          </a:xfrm>
          <a:prstGeom prst="rect">
            <a:avLst/>
          </a:prstGeom>
        </p:spPr>
        <p:txBody>
          <a:bodyPr vert="horz" lIns="0" tIns="0" rIns="0" bIns="0" rtlCol="0" anchor="ctr" anchorCtr="0">
            <a:noAutofit/>
          </a:bodyP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7EC9A4-B98A-45F3-8020-152340DC5255}" type="slidenum">
              <a:rPr lang="en-GB" b="1" dirty="0" smtClean="0">
                <a:solidFill>
                  <a:schemeClr val="bg2"/>
                </a:solidFill>
                <a:latin typeface="Bienvenue Semibold"/>
              </a:rPr>
              <a:pPr>
                <a:defRPr/>
              </a:pPr>
              <a:t>9</a:t>
            </a:fld>
            <a:endParaRPr lang="en-GB" b="1">
              <a:solidFill>
                <a:schemeClr val="bg2"/>
              </a:solidFill>
              <a:latin typeface="Bienvenue Semibold"/>
            </a:endParaRPr>
          </a:p>
        </p:txBody>
      </p:sp>
      <p:sp>
        <p:nvSpPr>
          <p:cNvPr id="13" name="TextBox 12">
            <a:extLst>
              <a:ext uri="{FF2B5EF4-FFF2-40B4-BE49-F238E27FC236}">
                <a16:creationId xmlns:a16="http://schemas.microsoft.com/office/drawing/2014/main" id="{60B3F696-7BCE-5F0E-FE20-09DDE07442BA}"/>
              </a:ext>
            </a:extLst>
          </p:cNvPr>
          <p:cNvSpPr txBox="1"/>
          <p:nvPr/>
        </p:nvSpPr>
        <p:spPr>
          <a:xfrm>
            <a:off x="479425" y="6427561"/>
            <a:ext cx="751205" cy="230832"/>
          </a:xfrm>
          <a:prstGeom prst="rect">
            <a:avLst/>
          </a:prstGeom>
          <a:noFill/>
        </p:spPr>
        <p:txBody>
          <a:bodyPr wrap="square" lIns="0" tIns="0" rIns="0" bIns="0" rtlCol="0" anchor="ctr">
            <a:noAutofit/>
          </a:bodyPr>
          <a:lstStyle/>
          <a:p>
            <a:pPr marR="0" algn="l" rtl="0"/>
            <a:r>
              <a:rPr lang="en-GB" sz="900" i="0" u="none" strike="noStrike" baseline="0" err="1">
                <a:solidFill>
                  <a:srgbClr val="C4DCE7"/>
                </a:solidFill>
                <a:latin typeface="Bienvenue" panose="020B0503020202020204" pitchFamily="34" charset="0"/>
              </a:rPr>
              <a:t>AtkinsRéalis</a:t>
            </a:r>
            <a:r>
              <a:rPr lang="en-GB" sz="900" i="0" u="none" strike="noStrike" baseline="0">
                <a:solidFill>
                  <a:srgbClr val="C4DCE7"/>
                </a:solidFill>
                <a:latin typeface="Bienvenue" panose="020B0503020202020204" pitchFamily="34" charset="0"/>
              </a:rPr>
              <a:t>  </a:t>
            </a:r>
          </a:p>
        </p:txBody>
      </p:sp>
    </p:spTree>
    <p:extLst>
      <p:ext uri="{BB962C8B-B14F-4D97-AF65-F5344CB8AC3E}">
        <p14:creationId xmlns:p14="http://schemas.microsoft.com/office/powerpoint/2010/main" val="270114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xml><?xml version="1.0" encoding="utf-8"?>
<p:tagLst xmlns:a="http://schemas.openxmlformats.org/drawingml/2006/main" xmlns:r="http://schemas.openxmlformats.org/officeDocument/2006/relationships" xmlns:p="http://schemas.openxmlformats.org/presentationml/2006/main">
  <p:tag name="SHAPENAME" val="5. Source"/>
</p:tagLst>
</file>

<file path=ppt/tags/tag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xml><?xml version="1.0" encoding="utf-8"?>
<p:tagLst xmlns:a="http://schemas.openxmlformats.org/drawingml/2006/main" xmlns:r="http://schemas.openxmlformats.org/officeDocument/2006/relationships" xmlns:p="http://schemas.openxmlformats.org/presentationml/2006/main">
  <p:tag name="SHAPENAME" val="5. Sourc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heme/theme1.xml><?xml version="1.0" encoding="utf-8"?>
<a:theme xmlns:a="http://schemas.openxmlformats.org/drawingml/2006/main" name="AtkinsRealis2">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kinsRealis2" id="{0969480B-F1F9-411C-A21C-36FEE1D007E4}" vid="{8A728B5F-DE1A-459D-9BC2-D470F40EF9F3}"/>
    </a:ext>
  </a:extLst>
</a:theme>
</file>

<file path=ppt/theme/theme2.xml><?xml version="1.0" encoding="utf-8"?>
<a:theme xmlns:a="http://schemas.openxmlformats.org/drawingml/2006/main" name="Light">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_Template_5_Arial.potx" id="{798C4A4A-2CAE-4540-849F-EF4AE7184D5C}" vid="{F9D90403-31C1-46BD-8883-676E086F3DEC}"/>
    </a:ext>
  </a:extLst>
</a:theme>
</file>

<file path=ppt/theme/theme3.xml><?xml version="1.0" encoding="utf-8"?>
<a:theme xmlns:a="http://schemas.openxmlformats.org/drawingml/2006/main" name="Light">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_Template_5_Arial.potx" id="{798C4A4A-2CAE-4540-849F-EF4AE7184D5C}" vid="{F9D90403-31C1-46BD-8883-676E086F3DEC}"/>
    </a:ext>
  </a:extLst>
</a:theme>
</file>

<file path=ppt/theme/theme4.xml><?xml version="1.0" encoding="utf-8"?>
<a:theme xmlns:a="http://schemas.openxmlformats.org/drawingml/2006/main" name="1_AtkinsRealis2">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kinsRealis2" id="{0969480B-F1F9-411C-A21C-36FEE1D007E4}" vid="{8A728B5F-DE1A-459D-9BC2-D470F40EF9F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3E5067DECC9247B3D5EC7C96273D3C" ma:contentTypeVersion="15" ma:contentTypeDescription="Create a new document." ma:contentTypeScope="" ma:versionID="c3b885c1549f6f2b061bab087ff1fc58">
  <xsd:schema xmlns:xsd="http://www.w3.org/2001/XMLSchema" xmlns:xs="http://www.w3.org/2001/XMLSchema" xmlns:p="http://schemas.microsoft.com/office/2006/metadata/properties" xmlns:ns2="fafba67d-1097-4e4d-b45f-7a90e7d30572" xmlns:ns3="5e25b89d-dd38-47ab-a9c5-6c7a369835a4" targetNamespace="http://schemas.microsoft.com/office/2006/metadata/properties" ma:root="true" ma:fieldsID="39bef8976915f3d34250087153a6ab12" ns2:_="" ns3:_="">
    <xsd:import namespace="fafba67d-1097-4e4d-b45f-7a90e7d30572"/>
    <xsd:import namespace="5e25b89d-dd38-47ab-a9c5-6c7a369835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DocType" minOccurs="0"/>
                <xsd:element ref="ns2:Date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fba67d-1097-4e4d-b45f-7a90e7d305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ocType" ma:index="18" nillable="true" ma:displayName="Doc Type" ma:format="Dropdown" ma:internalName="DocType">
      <xsd:simpleType>
        <xsd:union memberTypes="dms:Text">
          <xsd:simpleType>
            <xsd:restriction base="dms:Choice">
              <xsd:enumeration value="Agenda"/>
              <xsd:enumeration value="Menti Results"/>
              <xsd:enumeration value="Presentations"/>
              <xsd:enumeration value="Extra reading material"/>
            </xsd:restriction>
          </xsd:simpleType>
        </xsd:union>
      </xsd:simpleType>
    </xsd:element>
    <xsd:element name="Dates" ma:index="19" nillable="true" ma:displayName="Dates" ma:format="Dropdown" ma:internalName="Dates">
      <xsd:simpleType>
        <xsd:restriction base="dms:Text">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f7636e4-27fd-40f6-b66a-8c08e824a21d"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25b89d-dd38-47ab-a9c5-6c7a369835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fba67d-1097-4e4d-b45f-7a90e7d30572">
      <Terms xmlns="http://schemas.microsoft.com/office/infopath/2007/PartnerControls"/>
    </lcf76f155ced4ddcb4097134ff3c332f>
    <DocType xmlns="fafba67d-1097-4e4d-b45f-7a90e7d30572" xsi:nil="true"/>
    <Dates xmlns="fafba67d-1097-4e4d-b45f-7a90e7d30572" xsi:nil="true"/>
    <SharedWithUsers xmlns="5e25b89d-dd38-47ab-a9c5-6c7a369835a4">
      <UserInfo>
        <DisplayName>Halpern, Noam</DisplayName>
        <AccountId>28</AccountId>
        <AccountType/>
      </UserInfo>
      <UserInfo>
        <DisplayName>Hoare, Philip D</DisplayName>
        <AccountId>67</AccountId>
        <AccountType/>
      </UserInfo>
    </SharedWithUsers>
  </documentManagement>
</p:properties>
</file>

<file path=customXml/itemProps1.xml><?xml version="1.0" encoding="utf-8"?>
<ds:datastoreItem xmlns:ds="http://schemas.openxmlformats.org/officeDocument/2006/customXml" ds:itemID="{F898BC4E-C386-4ECF-8A87-8C243416E932}">
  <ds:schemaRefs>
    <ds:schemaRef ds:uri="http://schemas.microsoft.com/sharepoint/v3/contenttype/forms"/>
  </ds:schemaRefs>
</ds:datastoreItem>
</file>

<file path=customXml/itemProps2.xml><?xml version="1.0" encoding="utf-8"?>
<ds:datastoreItem xmlns:ds="http://schemas.openxmlformats.org/officeDocument/2006/customXml" ds:itemID="{219CCB58-3DE1-48DA-AF4D-EF0C7B1B4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fba67d-1097-4e4d-b45f-7a90e7d30572"/>
    <ds:schemaRef ds:uri="5e25b89d-dd38-47ab-a9c5-6c7a369835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CB0DB2-F253-4F89-9CC2-2E9E9EB4B6E3}">
  <ds:schemaRefs>
    <ds:schemaRef ds:uri="http://purl.org/dc/terms/"/>
    <ds:schemaRef ds:uri="http://schemas.microsoft.com/office/infopath/2007/PartnerControls"/>
    <ds:schemaRef ds:uri="http://www.w3.org/XML/1998/namespace"/>
    <ds:schemaRef ds:uri="7a12b807-4a6f-43ea-9602-71320d06376e"/>
    <ds:schemaRef ds:uri="http://purl.org/dc/dcmitype/"/>
    <ds:schemaRef ds:uri="http://schemas.openxmlformats.org/package/2006/metadata/core-properties"/>
    <ds:schemaRef ds:uri="http://schemas.microsoft.com/office/2006/documentManagement/types"/>
    <ds:schemaRef ds:uri="313d52d2-d33f-4beb-a17f-fc2d446b1ecf"/>
    <ds:schemaRef ds:uri="http://schemas.microsoft.com/office/2006/metadata/properties"/>
    <ds:schemaRef ds:uri="http://purl.org/dc/elements/1.1/"/>
    <ds:schemaRef ds:uri="fafba67d-1097-4e4d-b45f-7a90e7d30572"/>
    <ds:schemaRef ds:uri="5e25b89d-dd38-47ab-a9c5-6c7a369835a4"/>
  </ds:schemaRefs>
</ds:datastoreItem>
</file>

<file path=docMetadata/LabelInfo.xml><?xml version="1.0" encoding="utf-8"?>
<clbl:labelList xmlns:clbl="http://schemas.microsoft.com/office/2020/mipLabelMetadata">
  <clbl:label id="{87d70b0f-5efc-4991-a065-e205bc3db308}" enabled="0" method="" siteId="{87d70b0f-5efc-4991-a065-e205bc3db308}" removed="1"/>
</clbl:labelList>
</file>

<file path=docProps/app.xml><?xml version="1.0" encoding="utf-8"?>
<Properties xmlns="http://schemas.openxmlformats.org/officeDocument/2006/extended-properties" xmlns:vt="http://schemas.openxmlformats.org/officeDocument/2006/docPropsVTypes">
  <TotalTime>45</TotalTime>
  <Words>1507</Words>
  <Application>Microsoft Office PowerPoint</Application>
  <PresentationFormat>Widescreen</PresentationFormat>
  <Paragraphs>293</Paragraphs>
  <Slides>21</Slides>
  <Notes>18</Notes>
  <HiddenSlides>0</HiddenSlides>
  <MMClips>1</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AtkinsRealis2</vt:lpstr>
      <vt:lpstr>Light</vt:lpstr>
      <vt:lpstr>Light</vt:lpstr>
      <vt:lpstr>1_AtkinsRealis2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currently have  AI projects underway? </vt:lpstr>
      <vt:lpstr>Do you have a bankable plan to translate AI technology to value in your organization?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to Get Savvy About AI: Defining &amp; Preparing for the Transformation Ahead</dc:title>
  <dc:creator>Halpern, Noam</dc:creator>
  <cp:lastModifiedBy>Martin, Darren</cp:lastModifiedBy>
  <cp:revision>40</cp:revision>
  <dcterms:created xsi:type="dcterms:W3CDTF">2024-02-26T09:15:01Z</dcterms:created>
  <dcterms:modified xsi:type="dcterms:W3CDTF">2024-04-24T17:05:16Z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RiskLevel">
    <vt:lpwstr/>
  </property>
  <property fmtid="{D5CDD505-2E9C-101B-9397-08002B2CF9AE}" pid="3" name="DocRiskLevelWizardText">
    <vt:lpwstr>Atkins Baseline</vt:lpwstr>
  </property>
  <property fmtid="{D5CDD505-2E9C-101B-9397-08002B2CF9AE}" pid="4" name="DocRiskLevelWizardMarker">
    <vt:lpwstr/>
  </property>
  <property fmtid="{D5CDD505-2E9C-101B-9397-08002B2CF9AE}" pid="5" name="ContentTypeId">
    <vt:lpwstr>0x010100673E5067DECC9247B3D5EC7C96273D3C</vt:lpwstr>
  </property>
  <property fmtid="{D5CDD505-2E9C-101B-9397-08002B2CF9AE}" pid="6" name="MediaServiceImageTags">
    <vt:lpwstr/>
  </property>
</Properties>
</file>