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20104100" cy="11309350"/>
  <p:notesSz cx="20104100" cy="113093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5205" y="452374"/>
            <a:ext cx="18093690" cy="18094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16.png"/><Relationship Id="rId10" Type="http://schemas.openxmlformats.org/officeDocument/2006/relationships/image" Target="../media/image17.png"/><Relationship Id="rId11" Type="http://schemas.openxmlformats.org/officeDocument/2006/relationships/image" Target="../media/image18.png"/><Relationship Id="rId12" Type="http://schemas.openxmlformats.org/officeDocument/2006/relationships/image" Target="../media/image19.png"/><Relationship Id="rId13" Type="http://schemas.openxmlformats.org/officeDocument/2006/relationships/image" Target="../media/image20.png"/><Relationship Id="rId14" Type="http://schemas.openxmlformats.org/officeDocument/2006/relationships/image" Target="../media/image21.png"/><Relationship Id="rId15" Type="http://schemas.openxmlformats.org/officeDocument/2006/relationships/image" Target="../media/image22.png"/><Relationship Id="rId16" Type="http://schemas.openxmlformats.org/officeDocument/2006/relationships/image" Target="../media/image23.png"/><Relationship Id="rId17" Type="http://schemas.openxmlformats.org/officeDocument/2006/relationships/image" Target="../media/image24.png"/><Relationship Id="rId18" Type="http://schemas.openxmlformats.org/officeDocument/2006/relationships/image" Target="../media/image25.png"/><Relationship Id="rId19" Type="http://schemas.openxmlformats.org/officeDocument/2006/relationships/image" Target="../media/image26.png"/><Relationship Id="rId20" Type="http://schemas.openxmlformats.org/officeDocument/2006/relationships/image" Target="../media/image27.png"/><Relationship Id="rId21" Type="http://schemas.openxmlformats.org/officeDocument/2006/relationships/image" Target="../media/image28.png"/><Relationship Id="rId22" Type="http://schemas.openxmlformats.org/officeDocument/2006/relationships/image" Target="../media/image29.png"/><Relationship Id="rId23" Type="http://schemas.openxmlformats.org/officeDocument/2006/relationships/image" Target="../media/image30.png"/><Relationship Id="rId24" Type="http://schemas.openxmlformats.org/officeDocument/2006/relationships/image" Target="../media/image31.png"/><Relationship Id="rId25" Type="http://schemas.openxmlformats.org/officeDocument/2006/relationships/image" Target="../media/image32.png"/><Relationship Id="rId26" Type="http://schemas.openxmlformats.org/officeDocument/2006/relationships/image" Target="../media/image33.png"/><Relationship Id="rId27" Type="http://schemas.openxmlformats.org/officeDocument/2006/relationships/image" Target="../media/image34.png"/><Relationship Id="rId28" Type="http://schemas.openxmlformats.org/officeDocument/2006/relationships/image" Target="../media/image35.png"/><Relationship Id="rId29" Type="http://schemas.openxmlformats.org/officeDocument/2006/relationships/image" Target="../media/image36.png"/><Relationship Id="rId30" Type="http://schemas.openxmlformats.org/officeDocument/2006/relationships/image" Target="../media/image37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10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10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8" Type="http://schemas.openxmlformats.org/officeDocument/2006/relationships/image" Target="../media/image47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2.png"/><Relationship Id="rId3" Type="http://schemas.openxmlformats.org/officeDocument/2006/relationships/image" Target="../media/image10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50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image" Target="../media/image57.png"/><Relationship Id="rId14" Type="http://schemas.openxmlformats.org/officeDocument/2006/relationships/image" Target="../media/image58.png"/><Relationship Id="rId15" Type="http://schemas.openxmlformats.org/officeDocument/2006/relationships/image" Target="../media/image59.png"/><Relationship Id="rId16" Type="http://schemas.openxmlformats.org/officeDocument/2006/relationships/image" Target="../media/image60.png"/><Relationship Id="rId17" Type="http://schemas.openxmlformats.org/officeDocument/2006/relationships/image" Target="../media/image61.png"/><Relationship Id="rId18" Type="http://schemas.openxmlformats.org/officeDocument/2006/relationships/image" Target="../media/image62.png"/><Relationship Id="rId19" Type="http://schemas.openxmlformats.org/officeDocument/2006/relationships/image" Target="../media/image63.png"/><Relationship Id="rId20" Type="http://schemas.openxmlformats.org/officeDocument/2006/relationships/image" Target="../media/image64.png"/><Relationship Id="rId21" Type="http://schemas.openxmlformats.org/officeDocument/2006/relationships/image" Target="../media/image65.png"/><Relationship Id="rId22" Type="http://schemas.openxmlformats.org/officeDocument/2006/relationships/image" Target="../media/image66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5" Type="http://schemas.openxmlformats.org/officeDocument/2006/relationships/image" Target="../media/image70.png"/><Relationship Id="rId6" Type="http://schemas.openxmlformats.org/officeDocument/2006/relationships/image" Target="../media/image71.png"/><Relationship Id="rId7" Type="http://schemas.openxmlformats.org/officeDocument/2006/relationships/image" Target="../media/image72.png"/><Relationship Id="rId8" Type="http://schemas.openxmlformats.org/officeDocument/2006/relationships/image" Target="../media/image73.png"/><Relationship Id="rId9" Type="http://schemas.openxmlformats.org/officeDocument/2006/relationships/image" Target="../media/image74.png"/><Relationship Id="rId10" Type="http://schemas.openxmlformats.org/officeDocument/2006/relationships/image" Target="../media/image75.png"/><Relationship Id="rId11" Type="http://schemas.openxmlformats.org/officeDocument/2006/relationships/image" Target="../media/image76.png"/><Relationship Id="rId12" Type="http://schemas.openxmlformats.org/officeDocument/2006/relationships/image" Target="../media/image77.png"/><Relationship Id="rId13" Type="http://schemas.openxmlformats.org/officeDocument/2006/relationships/image" Target="../media/image78.png"/><Relationship Id="rId14" Type="http://schemas.openxmlformats.org/officeDocument/2006/relationships/image" Target="../media/image79.png"/><Relationship Id="rId15" Type="http://schemas.openxmlformats.org/officeDocument/2006/relationships/image" Target="../media/image80.png"/><Relationship Id="rId16" Type="http://schemas.openxmlformats.org/officeDocument/2006/relationships/image" Target="../media/image81.png"/><Relationship Id="rId17" Type="http://schemas.openxmlformats.org/officeDocument/2006/relationships/image" Target="../media/image82.png"/><Relationship Id="rId18" Type="http://schemas.openxmlformats.org/officeDocument/2006/relationships/image" Target="../media/image83.png"/><Relationship Id="rId19" Type="http://schemas.openxmlformats.org/officeDocument/2006/relationships/image" Target="../media/image84.png"/><Relationship Id="rId20" Type="http://schemas.openxmlformats.org/officeDocument/2006/relationships/image" Target="../media/image85.png"/><Relationship Id="rId21" Type="http://schemas.openxmlformats.org/officeDocument/2006/relationships/image" Target="../media/image86.png"/><Relationship Id="rId22" Type="http://schemas.openxmlformats.org/officeDocument/2006/relationships/image" Target="../media/image87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8.jpg"/><Relationship Id="rId3" Type="http://schemas.openxmlformats.org/officeDocument/2006/relationships/image" Target="../media/image8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72839" y="4938939"/>
              <a:ext cx="10163072" cy="15511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77387" y="0"/>
              <a:ext cx="8670427" cy="1130855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626092" y="0"/>
              <a:ext cx="8477395" cy="11308556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837670"/>
              <a:ext cx="3308799" cy="97483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561920" y="2356902"/>
            <a:ext cx="2719705" cy="691515"/>
          </a:xfrm>
          <a:custGeom>
            <a:avLst/>
            <a:gdLst/>
            <a:ahLst/>
            <a:cxnLst/>
            <a:rect l="l" t="t" r="r" b="b"/>
            <a:pathLst>
              <a:path w="2719704" h="691514">
                <a:moveTo>
                  <a:pt x="329267" y="0"/>
                </a:moveTo>
                <a:lnTo>
                  <a:pt x="184025" y="0"/>
                </a:lnTo>
                <a:lnTo>
                  <a:pt x="0" y="533062"/>
                </a:lnTo>
                <a:lnTo>
                  <a:pt x="120781" y="533062"/>
                </a:lnTo>
                <a:lnTo>
                  <a:pt x="160325" y="411505"/>
                </a:lnTo>
                <a:lnTo>
                  <a:pt x="113232" y="411505"/>
                </a:lnTo>
                <a:lnTo>
                  <a:pt x="113232" y="323529"/>
                </a:lnTo>
                <a:lnTo>
                  <a:pt x="188945" y="323529"/>
                </a:lnTo>
                <a:lnTo>
                  <a:pt x="254568" y="121807"/>
                </a:lnTo>
                <a:lnTo>
                  <a:pt x="371258" y="121807"/>
                </a:lnTo>
                <a:lnTo>
                  <a:pt x="329267" y="0"/>
                </a:lnTo>
                <a:close/>
              </a:path>
              <a:path w="2719704" h="691514">
                <a:moveTo>
                  <a:pt x="371258" y="121807"/>
                </a:moveTo>
                <a:lnTo>
                  <a:pt x="258725" y="121807"/>
                </a:lnTo>
                <a:lnTo>
                  <a:pt x="392249" y="533062"/>
                </a:lnTo>
                <a:lnTo>
                  <a:pt x="513031" y="533062"/>
                </a:lnTo>
                <a:lnTo>
                  <a:pt x="471126" y="411505"/>
                </a:lnTo>
                <a:lnTo>
                  <a:pt x="398500" y="411505"/>
                </a:lnTo>
                <a:lnTo>
                  <a:pt x="398500" y="323529"/>
                </a:lnTo>
                <a:lnTo>
                  <a:pt x="440798" y="323529"/>
                </a:lnTo>
                <a:lnTo>
                  <a:pt x="371258" y="121807"/>
                </a:lnTo>
                <a:close/>
              </a:path>
              <a:path w="2719704" h="691514">
                <a:moveTo>
                  <a:pt x="188945" y="323529"/>
                </a:moveTo>
                <a:lnTo>
                  <a:pt x="113232" y="323529"/>
                </a:lnTo>
                <a:lnTo>
                  <a:pt x="113232" y="411505"/>
                </a:lnTo>
                <a:lnTo>
                  <a:pt x="160325" y="411505"/>
                </a:lnTo>
                <a:lnTo>
                  <a:pt x="188945" y="323529"/>
                </a:lnTo>
                <a:close/>
              </a:path>
              <a:path w="2719704" h="691514">
                <a:moveTo>
                  <a:pt x="324219" y="323529"/>
                </a:moveTo>
                <a:lnTo>
                  <a:pt x="188945" y="323529"/>
                </a:lnTo>
                <a:lnTo>
                  <a:pt x="160325" y="411505"/>
                </a:lnTo>
                <a:lnTo>
                  <a:pt x="352783" y="411505"/>
                </a:lnTo>
                <a:lnTo>
                  <a:pt x="324219" y="323529"/>
                </a:lnTo>
                <a:close/>
              </a:path>
              <a:path w="2719704" h="691514">
                <a:moveTo>
                  <a:pt x="440798" y="323529"/>
                </a:moveTo>
                <a:lnTo>
                  <a:pt x="398500" y="323529"/>
                </a:lnTo>
                <a:lnTo>
                  <a:pt x="398500" y="411505"/>
                </a:lnTo>
                <a:lnTo>
                  <a:pt x="471126" y="411505"/>
                </a:lnTo>
                <a:lnTo>
                  <a:pt x="440798" y="323529"/>
                </a:lnTo>
                <a:close/>
              </a:path>
              <a:path w="2719704" h="691514">
                <a:moveTo>
                  <a:pt x="656440" y="566118"/>
                </a:moveTo>
                <a:lnTo>
                  <a:pt x="553888" y="579909"/>
                </a:lnTo>
                <a:lnTo>
                  <a:pt x="558265" y="595269"/>
                </a:lnTo>
                <a:lnTo>
                  <a:pt x="564625" y="609846"/>
                </a:lnTo>
                <a:lnTo>
                  <a:pt x="595601" y="648611"/>
                </a:lnTo>
                <a:lnTo>
                  <a:pt x="644210" y="676482"/>
                </a:lnTo>
                <a:lnTo>
                  <a:pt x="686572" y="687607"/>
                </a:lnTo>
                <a:lnTo>
                  <a:pt x="736605" y="691319"/>
                </a:lnTo>
                <a:lnTo>
                  <a:pt x="764409" y="690228"/>
                </a:lnTo>
                <a:lnTo>
                  <a:pt x="815038" y="681503"/>
                </a:lnTo>
                <a:lnTo>
                  <a:pt x="858779" y="664211"/>
                </a:lnTo>
                <a:lnTo>
                  <a:pt x="893399" y="638444"/>
                </a:lnTo>
                <a:lnTo>
                  <a:pt x="913496" y="611667"/>
                </a:lnTo>
                <a:lnTo>
                  <a:pt x="739213" y="611667"/>
                </a:lnTo>
                <a:lnTo>
                  <a:pt x="727566" y="611260"/>
                </a:lnTo>
                <a:lnTo>
                  <a:pt x="690168" y="601779"/>
                </a:lnTo>
                <a:lnTo>
                  <a:pt x="659128" y="572006"/>
                </a:lnTo>
                <a:lnTo>
                  <a:pt x="656440" y="566118"/>
                </a:lnTo>
                <a:close/>
              </a:path>
              <a:path w="2719704" h="691514">
                <a:moveTo>
                  <a:pt x="932086" y="462268"/>
                </a:moveTo>
                <a:lnTo>
                  <a:pt x="822508" y="462268"/>
                </a:lnTo>
                <a:lnTo>
                  <a:pt x="822387" y="536967"/>
                </a:lnTo>
                <a:lnTo>
                  <a:pt x="821028" y="554487"/>
                </a:lnTo>
                <a:lnTo>
                  <a:pt x="798823" y="593971"/>
                </a:lnTo>
                <a:lnTo>
                  <a:pt x="756508" y="610561"/>
                </a:lnTo>
                <a:lnTo>
                  <a:pt x="739213" y="611667"/>
                </a:lnTo>
                <a:lnTo>
                  <a:pt x="913496" y="611667"/>
                </a:lnTo>
                <a:lnTo>
                  <a:pt x="918026" y="604119"/>
                </a:lnTo>
                <a:lnTo>
                  <a:pt x="925847" y="583768"/>
                </a:lnTo>
                <a:lnTo>
                  <a:pt x="930524" y="561434"/>
                </a:lnTo>
                <a:lnTo>
                  <a:pt x="932086" y="536967"/>
                </a:lnTo>
                <a:lnTo>
                  <a:pt x="932086" y="462268"/>
                </a:lnTo>
                <a:close/>
              </a:path>
              <a:path w="2719704" h="691514">
                <a:moveTo>
                  <a:pt x="703559" y="128058"/>
                </a:moveTo>
                <a:lnTo>
                  <a:pt x="661325" y="133721"/>
                </a:lnTo>
                <a:lnTo>
                  <a:pt x="622609" y="150707"/>
                </a:lnTo>
                <a:lnTo>
                  <a:pt x="589548" y="179071"/>
                </a:lnTo>
                <a:lnTo>
                  <a:pt x="563783" y="218893"/>
                </a:lnTo>
                <a:lnTo>
                  <a:pt x="547188" y="270045"/>
                </a:lnTo>
                <a:lnTo>
                  <a:pt x="541658" y="332387"/>
                </a:lnTo>
                <a:lnTo>
                  <a:pt x="543009" y="364137"/>
                </a:lnTo>
                <a:lnTo>
                  <a:pt x="553811" y="419058"/>
                </a:lnTo>
                <a:lnTo>
                  <a:pt x="575118" y="462447"/>
                </a:lnTo>
                <a:lnTo>
                  <a:pt x="604399" y="494586"/>
                </a:lnTo>
                <a:lnTo>
                  <a:pt x="640807" y="515619"/>
                </a:lnTo>
                <a:lnTo>
                  <a:pt x="681800" y="526033"/>
                </a:lnTo>
                <a:lnTo>
                  <a:pt x="703811" y="527334"/>
                </a:lnTo>
                <a:lnTo>
                  <a:pt x="719136" y="526749"/>
                </a:lnTo>
                <a:lnTo>
                  <a:pt x="758479" y="517963"/>
                </a:lnTo>
                <a:lnTo>
                  <a:pt x="795954" y="493754"/>
                </a:lnTo>
                <a:lnTo>
                  <a:pt x="817818" y="462268"/>
                </a:lnTo>
                <a:lnTo>
                  <a:pt x="932086" y="462268"/>
                </a:lnTo>
                <a:lnTo>
                  <a:pt x="932086" y="444049"/>
                </a:lnTo>
                <a:lnTo>
                  <a:pt x="738951" y="444049"/>
                </a:lnTo>
                <a:lnTo>
                  <a:pt x="725824" y="443203"/>
                </a:lnTo>
                <a:lnTo>
                  <a:pt x="684180" y="422914"/>
                </a:lnTo>
                <a:lnTo>
                  <a:pt x="660300" y="378519"/>
                </a:lnTo>
                <a:lnTo>
                  <a:pt x="654880" y="331864"/>
                </a:lnTo>
                <a:lnTo>
                  <a:pt x="655483" y="315319"/>
                </a:lnTo>
                <a:lnTo>
                  <a:pt x="664513" y="271740"/>
                </a:lnTo>
                <a:lnTo>
                  <a:pt x="692879" y="231134"/>
                </a:lnTo>
                <a:lnTo>
                  <a:pt x="738951" y="216297"/>
                </a:lnTo>
                <a:lnTo>
                  <a:pt x="932086" y="216297"/>
                </a:lnTo>
                <a:lnTo>
                  <a:pt x="932086" y="200423"/>
                </a:lnTo>
                <a:lnTo>
                  <a:pt x="817818" y="200423"/>
                </a:lnTo>
                <a:lnTo>
                  <a:pt x="813640" y="192318"/>
                </a:lnTo>
                <a:lnTo>
                  <a:pt x="808646" y="184150"/>
                </a:lnTo>
                <a:lnTo>
                  <a:pt x="780211" y="152132"/>
                </a:lnTo>
                <a:lnTo>
                  <a:pt x="734397" y="130924"/>
                </a:lnTo>
                <a:lnTo>
                  <a:pt x="719660" y="128775"/>
                </a:lnTo>
                <a:lnTo>
                  <a:pt x="703559" y="128058"/>
                </a:lnTo>
                <a:close/>
              </a:path>
              <a:path w="2719704" h="691514">
                <a:moveTo>
                  <a:pt x="932086" y="216297"/>
                </a:moveTo>
                <a:lnTo>
                  <a:pt x="738951" y="216297"/>
                </a:lnTo>
                <a:lnTo>
                  <a:pt x="751852" y="217192"/>
                </a:lnTo>
                <a:lnTo>
                  <a:pt x="763743" y="219876"/>
                </a:lnTo>
                <a:lnTo>
                  <a:pt x="801033" y="247857"/>
                </a:lnTo>
                <a:lnTo>
                  <a:pt x="817460" y="284427"/>
                </a:lnTo>
                <a:lnTo>
                  <a:pt x="823022" y="331864"/>
                </a:lnTo>
                <a:lnTo>
                  <a:pt x="822387" y="348813"/>
                </a:lnTo>
                <a:lnTo>
                  <a:pt x="812875" y="392249"/>
                </a:lnTo>
                <a:lnTo>
                  <a:pt x="784248" y="430772"/>
                </a:lnTo>
                <a:lnTo>
                  <a:pt x="738951" y="444049"/>
                </a:lnTo>
                <a:lnTo>
                  <a:pt x="932086" y="444049"/>
                </a:lnTo>
                <a:lnTo>
                  <a:pt x="932086" y="216297"/>
                </a:lnTo>
                <a:close/>
              </a:path>
              <a:path w="2719704" h="691514">
                <a:moveTo>
                  <a:pt x="932086" y="133262"/>
                </a:moveTo>
                <a:lnTo>
                  <a:pt x="821985" y="133262"/>
                </a:lnTo>
                <a:lnTo>
                  <a:pt x="821985" y="200423"/>
                </a:lnTo>
                <a:lnTo>
                  <a:pt x="932086" y="200423"/>
                </a:lnTo>
                <a:lnTo>
                  <a:pt x="932086" y="133262"/>
                </a:lnTo>
                <a:close/>
              </a:path>
              <a:path w="2719704" h="691514">
                <a:moveTo>
                  <a:pt x="1198099" y="128058"/>
                </a:moveTo>
                <a:lnTo>
                  <a:pt x="1143046" y="134567"/>
                </a:lnTo>
                <a:lnTo>
                  <a:pt x="1095547" y="154089"/>
                </a:lnTo>
                <a:lnTo>
                  <a:pt x="1056956" y="185257"/>
                </a:lnTo>
                <a:lnTo>
                  <a:pt x="1028125" y="226705"/>
                </a:lnTo>
                <a:lnTo>
                  <a:pt x="1010168" y="277075"/>
                </a:lnTo>
                <a:lnTo>
                  <a:pt x="1004178" y="334984"/>
                </a:lnTo>
                <a:lnTo>
                  <a:pt x="1005676" y="365551"/>
                </a:lnTo>
                <a:lnTo>
                  <a:pt x="1017651" y="420339"/>
                </a:lnTo>
                <a:lnTo>
                  <a:pt x="1041370" y="466300"/>
                </a:lnTo>
                <a:lnTo>
                  <a:pt x="1075468" y="501957"/>
                </a:lnTo>
                <a:lnTo>
                  <a:pt x="1119652" y="526812"/>
                </a:lnTo>
                <a:lnTo>
                  <a:pt x="1172751" y="539310"/>
                </a:lnTo>
                <a:lnTo>
                  <a:pt x="1202518" y="540873"/>
                </a:lnTo>
                <a:lnTo>
                  <a:pt x="1226515" y="539929"/>
                </a:lnTo>
                <a:lnTo>
                  <a:pt x="1270116" y="532378"/>
                </a:lnTo>
                <a:lnTo>
                  <a:pt x="1307839" y="517346"/>
                </a:lnTo>
                <a:lnTo>
                  <a:pt x="1351665" y="483084"/>
                </a:lnTo>
                <a:lnTo>
                  <a:pt x="1368899" y="458101"/>
                </a:lnTo>
                <a:lnTo>
                  <a:pt x="1204340" y="458101"/>
                </a:lnTo>
                <a:lnTo>
                  <a:pt x="1190887" y="457368"/>
                </a:lnTo>
                <a:lnTo>
                  <a:pt x="1146610" y="439913"/>
                </a:lnTo>
                <a:lnTo>
                  <a:pt x="1119916" y="401763"/>
                </a:lnTo>
                <a:lnTo>
                  <a:pt x="1113767" y="361790"/>
                </a:lnTo>
                <a:lnTo>
                  <a:pt x="1113767" y="361538"/>
                </a:lnTo>
                <a:lnTo>
                  <a:pt x="1048428" y="361538"/>
                </a:lnTo>
                <a:lnTo>
                  <a:pt x="1048428" y="292818"/>
                </a:lnTo>
                <a:lnTo>
                  <a:pt x="1114017" y="292818"/>
                </a:lnTo>
                <a:lnTo>
                  <a:pt x="1114561" y="284896"/>
                </a:lnTo>
                <a:lnTo>
                  <a:pt x="1130946" y="244263"/>
                </a:lnTo>
                <a:lnTo>
                  <a:pt x="1165267" y="217417"/>
                </a:lnTo>
                <a:lnTo>
                  <a:pt x="1199921" y="210831"/>
                </a:lnTo>
                <a:lnTo>
                  <a:pt x="1356628" y="210831"/>
                </a:lnTo>
                <a:lnTo>
                  <a:pt x="1354524" y="207056"/>
                </a:lnTo>
                <a:lnTo>
                  <a:pt x="1318317" y="166726"/>
                </a:lnTo>
                <a:lnTo>
                  <a:pt x="1271751" y="140812"/>
                </a:lnTo>
                <a:lnTo>
                  <a:pt x="1217539" y="128856"/>
                </a:lnTo>
                <a:lnTo>
                  <a:pt x="1198099" y="128058"/>
                </a:lnTo>
                <a:close/>
              </a:path>
              <a:path w="2719704" h="691514">
                <a:moveTo>
                  <a:pt x="1281123" y="411767"/>
                </a:moveTo>
                <a:lnTo>
                  <a:pt x="1252430" y="446385"/>
                </a:lnTo>
                <a:lnTo>
                  <a:pt x="1213387" y="457775"/>
                </a:lnTo>
                <a:lnTo>
                  <a:pt x="1204340" y="458101"/>
                </a:lnTo>
                <a:lnTo>
                  <a:pt x="1368899" y="458101"/>
                </a:lnTo>
                <a:lnTo>
                  <a:pt x="1371769" y="453156"/>
                </a:lnTo>
                <a:lnTo>
                  <a:pt x="1378747" y="436431"/>
                </a:lnTo>
                <a:lnTo>
                  <a:pt x="1383675" y="418531"/>
                </a:lnTo>
                <a:lnTo>
                  <a:pt x="1281123" y="411767"/>
                </a:lnTo>
                <a:close/>
              </a:path>
              <a:path w="2719704" h="691514">
                <a:moveTo>
                  <a:pt x="1114017" y="292818"/>
                </a:moveTo>
                <a:lnTo>
                  <a:pt x="1048428" y="292818"/>
                </a:lnTo>
                <a:lnTo>
                  <a:pt x="1048428" y="361538"/>
                </a:lnTo>
                <a:lnTo>
                  <a:pt x="1113767" y="361538"/>
                </a:lnTo>
                <a:lnTo>
                  <a:pt x="1113767" y="296462"/>
                </a:lnTo>
                <a:lnTo>
                  <a:pt x="1114017" y="292818"/>
                </a:lnTo>
                <a:close/>
              </a:path>
              <a:path w="2719704" h="691514">
                <a:moveTo>
                  <a:pt x="1356628" y="210831"/>
                </a:moveTo>
                <a:lnTo>
                  <a:pt x="1199921" y="210831"/>
                </a:lnTo>
                <a:lnTo>
                  <a:pt x="1211648" y="211498"/>
                </a:lnTo>
                <a:lnTo>
                  <a:pt x="1222627" y="213500"/>
                </a:lnTo>
                <a:lnTo>
                  <a:pt x="1258808" y="233931"/>
                </a:lnTo>
                <a:lnTo>
                  <a:pt x="1279046" y="270237"/>
                </a:lnTo>
                <a:lnTo>
                  <a:pt x="1281646" y="292818"/>
                </a:lnTo>
                <a:lnTo>
                  <a:pt x="1114017" y="292818"/>
                </a:lnTo>
                <a:lnTo>
                  <a:pt x="1113767" y="296462"/>
                </a:lnTo>
                <a:lnTo>
                  <a:pt x="1113767" y="361538"/>
                </a:lnTo>
                <a:lnTo>
                  <a:pt x="1386020" y="361538"/>
                </a:lnTo>
                <a:lnTo>
                  <a:pt x="1386020" y="331078"/>
                </a:lnTo>
                <a:lnTo>
                  <a:pt x="1385125" y="306384"/>
                </a:lnTo>
                <a:lnTo>
                  <a:pt x="1382440" y="283317"/>
                </a:lnTo>
                <a:lnTo>
                  <a:pt x="1377967" y="261877"/>
                </a:lnTo>
                <a:lnTo>
                  <a:pt x="1371706" y="242065"/>
                </a:lnTo>
                <a:lnTo>
                  <a:pt x="1363830" y="223748"/>
                </a:lnTo>
                <a:lnTo>
                  <a:pt x="1356628" y="210831"/>
                </a:lnTo>
                <a:close/>
              </a:path>
              <a:path w="2719704" h="691514">
                <a:moveTo>
                  <a:pt x="1564057" y="133262"/>
                </a:moveTo>
                <a:lnTo>
                  <a:pt x="1458384" y="133262"/>
                </a:lnTo>
                <a:lnTo>
                  <a:pt x="1458384" y="533062"/>
                </a:lnTo>
                <a:lnTo>
                  <a:pt x="1569261" y="533062"/>
                </a:lnTo>
                <a:lnTo>
                  <a:pt x="1569261" y="301927"/>
                </a:lnTo>
                <a:lnTo>
                  <a:pt x="1569962" y="289518"/>
                </a:lnTo>
                <a:lnTo>
                  <a:pt x="1584163" y="249256"/>
                </a:lnTo>
                <a:lnTo>
                  <a:pt x="1614355" y="225614"/>
                </a:lnTo>
                <a:lnTo>
                  <a:pt x="1645007" y="220202"/>
                </a:lnTo>
                <a:lnTo>
                  <a:pt x="1818472" y="220202"/>
                </a:lnTo>
                <a:lnTo>
                  <a:pt x="1817282" y="215937"/>
                </a:lnTo>
                <a:lnTo>
                  <a:pt x="1812101" y="203805"/>
                </a:lnTo>
                <a:lnTo>
                  <a:pt x="1564057" y="203805"/>
                </a:lnTo>
                <a:lnTo>
                  <a:pt x="1564057" y="133262"/>
                </a:lnTo>
                <a:close/>
              </a:path>
              <a:path w="2719704" h="691514">
                <a:moveTo>
                  <a:pt x="1818472" y="220202"/>
                </a:moveTo>
                <a:lnTo>
                  <a:pt x="1645007" y="220202"/>
                </a:lnTo>
                <a:lnTo>
                  <a:pt x="1660768" y="221504"/>
                </a:lnTo>
                <a:lnTo>
                  <a:pt x="1674740" y="225408"/>
                </a:lnTo>
                <a:lnTo>
                  <a:pt x="1705618" y="252312"/>
                </a:lnTo>
                <a:lnTo>
                  <a:pt x="1716062" y="298284"/>
                </a:lnTo>
                <a:lnTo>
                  <a:pt x="1716062" y="533062"/>
                </a:lnTo>
                <a:lnTo>
                  <a:pt x="1826939" y="533062"/>
                </a:lnTo>
                <a:lnTo>
                  <a:pt x="1826917" y="278049"/>
                </a:lnTo>
                <a:lnTo>
                  <a:pt x="1825866" y="256023"/>
                </a:lnTo>
                <a:lnTo>
                  <a:pt x="1822648" y="235166"/>
                </a:lnTo>
                <a:lnTo>
                  <a:pt x="1818472" y="220202"/>
                </a:lnTo>
                <a:close/>
              </a:path>
              <a:path w="2719704" h="691514">
                <a:moveTo>
                  <a:pt x="1688995" y="128058"/>
                </a:moveTo>
                <a:lnTo>
                  <a:pt x="1647804" y="133201"/>
                </a:lnTo>
                <a:lnTo>
                  <a:pt x="1598753" y="159682"/>
                </a:lnTo>
                <a:lnTo>
                  <a:pt x="1568737" y="203805"/>
                </a:lnTo>
                <a:lnTo>
                  <a:pt x="1812101" y="203805"/>
                </a:lnTo>
                <a:lnTo>
                  <a:pt x="1789136" y="168401"/>
                </a:lnTo>
                <a:lnTo>
                  <a:pt x="1745457" y="138307"/>
                </a:lnTo>
                <a:lnTo>
                  <a:pt x="1688995" y="128058"/>
                </a:lnTo>
                <a:close/>
              </a:path>
              <a:path w="2719704" h="691514">
                <a:moveTo>
                  <a:pt x="2061392" y="128058"/>
                </a:moveTo>
                <a:lnTo>
                  <a:pt x="2019166" y="133785"/>
                </a:lnTo>
                <a:lnTo>
                  <a:pt x="1980442" y="150969"/>
                </a:lnTo>
                <a:lnTo>
                  <a:pt x="1947390" y="179397"/>
                </a:lnTo>
                <a:lnTo>
                  <a:pt x="1921627" y="219417"/>
                </a:lnTo>
                <a:lnTo>
                  <a:pt x="1905032" y="270760"/>
                </a:lnTo>
                <a:lnTo>
                  <a:pt x="1899502" y="333686"/>
                </a:lnTo>
                <a:lnTo>
                  <a:pt x="1900835" y="365831"/>
                </a:lnTo>
                <a:lnTo>
                  <a:pt x="1911504" y="422311"/>
                </a:lnTo>
                <a:lnTo>
                  <a:pt x="1932584" y="468169"/>
                </a:lnTo>
                <a:lnTo>
                  <a:pt x="1961735" y="502916"/>
                </a:lnTo>
                <a:lnTo>
                  <a:pt x="1998160" y="526392"/>
                </a:lnTo>
                <a:lnTo>
                  <a:pt x="2039416" y="538101"/>
                </a:lnTo>
                <a:lnTo>
                  <a:pt x="2061654" y="539564"/>
                </a:lnTo>
                <a:lnTo>
                  <a:pt x="2077174" y="538898"/>
                </a:lnTo>
                <a:lnTo>
                  <a:pt x="2116312" y="528894"/>
                </a:lnTo>
                <a:lnTo>
                  <a:pt x="2153012" y="502089"/>
                </a:lnTo>
                <a:lnTo>
                  <a:pt x="2175137" y="469032"/>
                </a:lnTo>
                <a:lnTo>
                  <a:pt x="2289144" y="469032"/>
                </a:lnTo>
                <a:lnTo>
                  <a:pt x="2289144" y="451337"/>
                </a:lnTo>
                <a:lnTo>
                  <a:pt x="2096794" y="451337"/>
                </a:lnTo>
                <a:lnTo>
                  <a:pt x="2083666" y="450408"/>
                </a:lnTo>
                <a:lnTo>
                  <a:pt x="2042017" y="428236"/>
                </a:lnTo>
                <a:lnTo>
                  <a:pt x="2022357" y="394846"/>
                </a:lnTo>
                <a:lnTo>
                  <a:pt x="2013325" y="350099"/>
                </a:lnTo>
                <a:lnTo>
                  <a:pt x="2012724" y="333162"/>
                </a:lnTo>
                <a:lnTo>
                  <a:pt x="2013325" y="316374"/>
                </a:lnTo>
                <a:lnTo>
                  <a:pt x="2022357" y="272253"/>
                </a:lnTo>
                <a:lnTo>
                  <a:pt x="2041923" y="239265"/>
                </a:lnTo>
                <a:lnTo>
                  <a:pt x="2083666" y="217223"/>
                </a:lnTo>
                <a:lnTo>
                  <a:pt x="2096794" y="216297"/>
                </a:lnTo>
                <a:lnTo>
                  <a:pt x="2289144" y="216297"/>
                </a:lnTo>
                <a:lnTo>
                  <a:pt x="2289144" y="200423"/>
                </a:lnTo>
                <a:lnTo>
                  <a:pt x="2175137" y="200423"/>
                </a:lnTo>
                <a:lnTo>
                  <a:pt x="2171071" y="192318"/>
                </a:lnTo>
                <a:lnTo>
                  <a:pt x="2166160" y="184150"/>
                </a:lnTo>
                <a:lnTo>
                  <a:pt x="2137789" y="152132"/>
                </a:lnTo>
                <a:lnTo>
                  <a:pt x="2092175" y="130924"/>
                </a:lnTo>
                <a:lnTo>
                  <a:pt x="2077483" y="128775"/>
                </a:lnTo>
                <a:lnTo>
                  <a:pt x="2061392" y="128058"/>
                </a:lnTo>
                <a:close/>
              </a:path>
              <a:path w="2719704" h="691514">
                <a:moveTo>
                  <a:pt x="2289144" y="469032"/>
                </a:moveTo>
                <a:lnTo>
                  <a:pt x="2179828" y="469032"/>
                </a:lnTo>
                <a:lnTo>
                  <a:pt x="2179828" y="533062"/>
                </a:lnTo>
                <a:lnTo>
                  <a:pt x="2289144" y="533062"/>
                </a:lnTo>
                <a:lnTo>
                  <a:pt x="2289144" y="469032"/>
                </a:lnTo>
                <a:close/>
              </a:path>
              <a:path w="2719704" h="691514">
                <a:moveTo>
                  <a:pt x="2289144" y="216297"/>
                </a:moveTo>
                <a:lnTo>
                  <a:pt x="2096794" y="216297"/>
                </a:lnTo>
                <a:lnTo>
                  <a:pt x="2109695" y="217192"/>
                </a:lnTo>
                <a:lnTo>
                  <a:pt x="2121587" y="219876"/>
                </a:lnTo>
                <a:lnTo>
                  <a:pt x="2158871" y="247921"/>
                </a:lnTo>
                <a:lnTo>
                  <a:pt x="2175299" y="284948"/>
                </a:lnTo>
                <a:lnTo>
                  <a:pt x="2180865" y="333162"/>
                </a:lnTo>
                <a:lnTo>
                  <a:pt x="2180231" y="350421"/>
                </a:lnTo>
                <a:lnTo>
                  <a:pt x="2170718" y="395372"/>
                </a:lnTo>
                <a:lnTo>
                  <a:pt x="2150898" y="428608"/>
                </a:lnTo>
                <a:lnTo>
                  <a:pt x="2109679" y="450426"/>
                </a:lnTo>
                <a:lnTo>
                  <a:pt x="2096794" y="451337"/>
                </a:lnTo>
                <a:lnTo>
                  <a:pt x="2289144" y="451337"/>
                </a:lnTo>
                <a:lnTo>
                  <a:pt x="2289144" y="216297"/>
                </a:lnTo>
                <a:close/>
              </a:path>
              <a:path w="2719704" h="691514">
                <a:moveTo>
                  <a:pt x="2289144" y="0"/>
                </a:moveTo>
                <a:lnTo>
                  <a:pt x="2178520" y="0"/>
                </a:lnTo>
                <a:lnTo>
                  <a:pt x="2178520" y="200423"/>
                </a:lnTo>
                <a:lnTo>
                  <a:pt x="2289144" y="200423"/>
                </a:lnTo>
                <a:lnTo>
                  <a:pt x="2289144" y="0"/>
                </a:lnTo>
                <a:close/>
              </a:path>
              <a:path w="2719704" h="691514">
                <a:moveTo>
                  <a:pt x="2708714" y="209009"/>
                </a:moveTo>
                <a:lnTo>
                  <a:pt x="2549231" y="209009"/>
                </a:lnTo>
                <a:lnTo>
                  <a:pt x="2562607" y="209855"/>
                </a:lnTo>
                <a:lnTo>
                  <a:pt x="2574353" y="212392"/>
                </a:lnTo>
                <a:lnTo>
                  <a:pt x="2604675" y="238873"/>
                </a:lnTo>
                <a:lnTo>
                  <a:pt x="2608580" y="260808"/>
                </a:lnTo>
                <a:lnTo>
                  <a:pt x="2608580" y="270871"/>
                </a:lnTo>
                <a:lnTo>
                  <a:pt x="2567974" y="291519"/>
                </a:lnTo>
                <a:lnTo>
                  <a:pt x="2497082" y="299974"/>
                </a:lnTo>
                <a:lnTo>
                  <a:pt x="2482733" y="302187"/>
                </a:lnTo>
                <a:lnTo>
                  <a:pt x="2441966" y="312113"/>
                </a:lnTo>
                <a:lnTo>
                  <a:pt x="2407120" y="328995"/>
                </a:lnTo>
                <a:lnTo>
                  <a:pt x="2373802" y="365433"/>
                </a:lnTo>
                <a:lnTo>
                  <a:pt x="2362335" y="405409"/>
                </a:lnTo>
                <a:lnTo>
                  <a:pt x="2361572" y="421400"/>
                </a:lnTo>
                <a:lnTo>
                  <a:pt x="2362645" y="440369"/>
                </a:lnTo>
                <a:lnTo>
                  <a:pt x="2378744" y="487513"/>
                </a:lnTo>
                <a:lnTo>
                  <a:pt x="2411933" y="519769"/>
                </a:lnTo>
                <a:lnTo>
                  <a:pt x="2458131" y="537291"/>
                </a:lnTo>
                <a:lnTo>
                  <a:pt x="2494311" y="540611"/>
                </a:lnTo>
                <a:lnTo>
                  <a:pt x="2508708" y="540123"/>
                </a:lnTo>
                <a:lnTo>
                  <a:pt x="2546634" y="532800"/>
                </a:lnTo>
                <a:lnTo>
                  <a:pt x="2585483" y="510612"/>
                </a:lnTo>
                <a:lnTo>
                  <a:pt x="2611177" y="477618"/>
                </a:lnTo>
                <a:lnTo>
                  <a:pt x="2719456" y="477618"/>
                </a:lnTo>
                <a:lnTo>
                  <a:pt x="2719456" y="464090"/>
                </a:lnTo>
                <a:lnTo>
                  <a:pt x="2526069" y="464090"/>
                </a:lnTo>
                <a:lnTo>
                  <a:pt x="2513869" y="463358"/>
                </a:lnTo>
                <a:lnTo>
                  <a:pt x="2476729" y="445722"/>
                </a:lnTo>
                <a:lnTo>
                  <a:pt x="2467506" y="417756"/>
                </a:lnTo>
                <a:lnTo>
                  <a:pt x="2468010" y="410274"/>
                </a:lnTo>
                <a:lnTo>
                  <a:pt x="2491335" y="378207"/>
                </a:lnTo>
                <a:lnTo>
                  <a:pt x="2532320" y="365695"/>
                </a:lnTo>
                <a:lnTo>
                  <a:pt x="2552613" y="362837"/>
                </a:lnTo>
                <a:lnTo>
                  <a:pt x="2560079" y="361622"/>
                </a:lnTo>
                <a:lnTo>
                  <a:pt x="2601114" y="352073"/>
                </a:lnTo>
                <a:lnTo>
                  <a:pt x="2609355" y="347738"/>
                </a:lnTo>
                <a:lnTo>
                  <a:pt x="2719456" y="347738"/>
                </a:lnTo>
                <a:lnTo>
                  <a:pt x="2719456" y="263405"/>
                </a:lnTo>
                <a:lnTo>
                  <a:pt x="2718621" y="246746"/>
                </a:lnTo>
                <a:lnTo>
                  <a:pt x="2718496" y="245610"/>
                </a:lnTo>
                <a:lnTo>
                  <a:pt x="2716008" y="230288"/>
                </a:lnTo>
                <a:lnTo>
                  <a:pt x="2711699" y="215632"/>
                </a:lnTo>
                <a:lnTo>
                  <a:pt x="2708714" y="209009"/>
                </a:lnTo>
                <a:close/>
              </a:path>
              <a:path w="2719704" h="691514">
                <a:moveTo>
                  <a:pt x="2719456" y="477618"/>
                </a:moveTo>
                <a:lnTo>
                  <a:pt x="2614307" y="477618"/>
                </a:lnTo>
                <a:lnTo>
                  <a:pt x="2614307" y="533062"/>
                </a:lnTo>
                <a:lnTo>
                  <a:pt x="2719456" y="533062"/>
                </a:lnTo>
                <a:lnTo>
                  <a:pt x="2719456" y="477618"/>
                </a:lnTo>
                <a:close/>
              </a:path>
              <a:path w="2719704" h="691514">
                <a:moveTo>
                  <a:pt x="2719456" y="347738"/>
                </a:moveTo>
                <a:lnTo>
                  <a:pt x="2609355" y="347738"/>
                </a:lnTo>
                <a:lnTo>
                  <a:pt x="2609253" y="391726"/>
                </a:lnTo>
                <a:lnTo>
                  <a:pt x="2608689" y="400429"/>
                </a:lnTo>
                <a:lnTo>
                  <a:pt x="2592848" y="435811"/>
                </a:lnTo>
                <a:lnTo>
                  <a:pt x="2559546" y="458670"/>
                </a:lnTo>
                <a:lnTo>
                  <a:pt x="2526069" y="464090"/>
                </a:lnTo>
                <a:lnTo>
                  <a:pt x="2719456" y="464090"/>
                </a:lnTo>
                <a:lnTo>
                  <a:pt x="2719456" y="347738"/>
                </a:lnTo>
                <a:close/>
              </a:path>
              <a:path w="2719704" h="691514">
                <a:moveTo>
                  <a:pt x="2549754" y="128058"/>
                </a:moveTo>
                <a:lnTo>
                  <a:pt x="2504726" y="131702"/>
                </a:lnTo>
                <a:lnTo>
                  <a:pt x="2465422" y="142634"/>
                </a:lnTo>
                <a:lnTo>
                  <a:pt x="2418621" y="171139"/>
                </a:lnTo>
                <a:lnTo>
                  <a:pt x="2387206" y="212781"/>
                </a:lnTo>
                <a:lnTo>
                  <a:pt x="2375624" y="246746"/>
                </a:lnTo>
                <a:lnTo>
                  <a:pt x="2478175" y="255081"/>
                </a:lnTo>
                <a:lnTo>
                  <a:pt x="2481788" y="245610"/>
                </a:lnTo>
                <a:lnTo>
                  <a:pt x="2486895" y="236987"/>
                </a:lnTo>
                <a:lnTo>
                  <a:pt x="2522360" y="212325"/>
                </a:lnTo>
                <a:lnTo>
                  <a:pt x="2549231" y="209009"/>
                </a:lnTo>
                <a:lnTo>
                  <a:pt x="2708714" y="209009"/>
                </a:lnTo>
                <a:lnTo>
                  <a:pt x="2705666" y="202245"/>
                </a:lnTo>
                <a:lnTo>
                  <a:pt x="2679264" y="168862"/>
                </a:lnTo>
                <a:lnTo>
                  <a:pt x="2642481" y="145826"/>
                </a:lnTo>
                <a:lnTo>
                  <a:pt x="2598116" y="132454"/>
                </a:lnTo>
                <a:lnTo>
                  <a:pt x="2566232" y="128547"/>
                </a:lnTo>
                <a:lnTo>
                  <a:pt x="2549754" y="128058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4952728" y="3476333"/>
            <a:ext cx="13618210" cy="10795"/>
          </a:xfrm>
          <a:custGeom>
            <a:avLst/>
            <a:gdLst/>
            <a:ahLst/>
            <a:cxnLst/>
            <a:rect l="l" t="t" r="r" b="b"/>
            <a:pathLst>
              <a:path w="13618210" h="10795">
                <a:moveTo>
                  <a:pt x="13618098" y="0"/>
                </a:moveTo>
                <a:lnTo>
                  <a:pt x="0" y="0"/>
                </a:lnTo>
                <a:lnTo>
                  <a:pt x="0" y="10470"/>
                </a:lnTo>
                <a:lnTo>
                  <a:pt x="13618098" y="10470"/>
                </a:lnTo>
                <a:lnTo>
                  <a:pt x="13618098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5081514" y="4071268"/>
            <a:ext cx="288290" cy="278130"/>
          </a:xfrm>
          <a:custGeom>
            <a:avLst/>
            <a:gdLst/>
            <a:ahLst/>
            <a:cxnLst/>
            <a:rect l="l" t="t" r="r" b="b"/>
            <a:pathLst>
              <a:path w="288289" h="278129">
                <a:moveTo>
                  <a:pt x="122352" y="55014"/>
                </a:moveTo>
                <a:lnTo>
                  <a:pt x="64385" y="55014"/>
                </a:lnTo>
                <a:lnTo>
                  <a:pt x="64385" y="274148"/>
                </a:lnTo>
                <a:lnTo>
                  <a:pt x="122352" y="274148"/>
                </a:lnTo>
                <a:lnTo>
                  <a:pt x="122352" y="55014"/>
                </a:lnTo>
                <a:close/>
              </a:path>
              <a:path w="288289" h="278129">
                <a:moveTo>
                  <a:pt x="122352" y="0"/>
                </a:moveTo>
                <a:lnTo>
                  <a:pt x="67872" y="0"/>
                </a:lnTo>
                <a:lnTo>
                  <a:pt x="0" y="42972"/>
                </a:lnTo>
                <a:lnTo>
                  <a:pt x="0" y="94374"/>
                </a:lnTo>
                <a:lnTo>
                  <a:pt x="62783" y="55014"/>
                </a:lnTo>
                <a:lnTo>
                  <a:pt x="122352" y="55014"/>
                </a:lnTo>
                <a:lnTo>
                  <a:pt x="122352" y="0"/>
                </a:lnTo>
                <a:close/>
              </a:path>
              <a:path w="288289" h="278129">
                <a:moveTo>
                  <a:pt x="264714" y="213647"/>
                </a:moveTo>
                <a:lnTo>
                  <a:pt x="247311" y="213647"/>
                </a:lnTo>
                <a:lnTo>
                  <a:pt x="239720" y="216768"/>
                </a:lnTo>
                <a:lnTo>
                  <a:pt x="233385" y="223008"/>
                </a:lnTo>
                <a:lnTo>
                  <a:pt x="227144" y="229260"/>
                </a:lnTo>
                <a:lnTo>
                  <a:pt x="224014" y="236757"/>
                </a:lnTo>
                <a:lnTo>
                  <a:pt x="224014" y="254337"/>
                </a:lnTo>
                <a:lnTo>
                  <a:pt x="227144" y="261918"/>
                </a:lnTo>
                <a:lnTo>
                  <a:pt x="233385" y="268253"/>
                </a:lnTo>
                <a:lnTo>
                  <a:pt x="239720" y="274504"/>
                </a:lnTo>
                <a:lnTo>
                  <a:pt x="247311" y="277625"/>
                </a:lnTo>
                <a:lnTo>
                  <a:pt x="261939" y="277625"/>
                </a:lnTo>
                <a:lnTo>
                  <a:pt x="283719" y="261698"/>
                </a:lnTo>
                <a:lnTo>
                  <a:pt x="286755" y="256787"/>
                </a:lnTo>
                <a:lnTo>
                  <a:pt x="288273" y="251395"/>
                </a:lnTo>
                <a:lnTo>
                  <a:pt x="288273" y="236757"/>
                </a:lnTo>
                <a:lnTo>
                  <a:pt x="285059" y="229260"/>
                </a:lnTo>
                <a:lnTo>
                  <a:pt x="272211" y="216768"/>
                </a:lnTo>
                <a:lnTo>
                  <a:pt x="264714" y="213647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2981" y="4055604"/>
            <a:ext cx="4499653" cy="366920"/>
          </a:xfrm>
          <a:prstGeom prst="rect">
            <a:avLst/>
          </a:prstGeom>
        </p:spPr>
      </p:pic>
      <p:sp>
        <p:nvSpPr>
          <p:cNvPr id="6" name="object 6" descr=""/>
          <p:cNvSpPr/>
          <p:nvPr/>
        </p:nvSpPr>
        <p:spPr>
          <a:xfrm>
            <a:off x="4952728" y="4921316"/>
            <a:ext cx="13618210" cy="10795"/>
          </a:xfrm>
          <a:custGeom>
            <a:avLst/>
            <a:gdLst/>
            <a:ahLst/>
            <a:cxnLst/>
            <a:rect l="l" t="t" r="r" b="b"/>
            <a:pathLst>
              <a:path w="13618210" h="10795">
                <a:moveTo>
                  <a:pt x="13618098" y="0"/>
                </a:moveTo>
                <a:lnTo>
                  <a:pt x="0" y="0"/>
                </a:lnTo>
                <a:lnTo>
                  <a:pt x="0" y="10470"/>
                </a:lnTo>
                <a:lnTo>
                  <a:pt x="13618098" y="10470"/>
                </a:lnTo>
                <a:lnTo>
                  <a:pt x="13618098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4972267" y="5512501"/>
            <a:ext cx="306705" cy="281940"/>
          </a:xfrm>
          <a:custGeom>
            <a:avLst/>
            <a:gdLst/>
            <a:ahLst/>
            <a:cxnLst/>
            <a:rect l="l" t="t" r="r" b="b"/>
            <a:pathLst>
              <a:path w="306704" h="281939">
                <a:moveTo>
                  <a:pt x="186148" y="45914"/>
                </a:moveTo>
                <a:lnTo>
                  <a:pt x="104551" y="45914"/>
                </a:lnTo>
                <a:lnTo>
                  <a:pt x="111734" y="47527"/>
                </a:lnTo>
                <a:lnTo>
                  <a:pt x="118069" y="50731"/>
                </a:lnTo>
                <a:lnTo>
                  <a:pt x="124404" y="53862"/>
                </a:lnTo>
                <a:lnTo>
                  <a:pt x="129399" y="58364"/>
                </a:lnTo>
                <a:lnTo>
                  <a:pt x="133064" y="64259"/>
                </a:lnTo>
                <a:lnTo>
                  <a:pt x="136718" y="70060"/>
                </a:lnTo>
                <a:lnTo>
                  <a:pt x="138550" y="76971"/>
                </a:lnTo>
                <a:lnTo>
                  <a:pt x="138550" y="92227"/>
                </a:lnTo>
                <a:lnTo>
                  <a:pt x="116679" y="129061"/>
                </a:lnTo>
                <a:lnTo>
                  <a:pt x="2680" y="236128"/>
                </a:lnTo>
                <a:lnTo>
                  <a:pt x="2680" y="277897"/>
                </a:lnTo>
                <a:lnTo>
                  <a:pt x="198119" y="277897"/>
                </a:lnTo>
                <a:lnTo>
                  <a:pt x="198119" y="230506"/>
                </a:lnTo>
                <a:lnTo>
                  <a:pt x="83002" y="230506"/>
                </a:lnTo>
                <a:lnTo>
                  <a:pt x="83002" y="228631"/>
                </a:lnTo>
                <a:lnTo>
                  <a:pt x="123022" y="189418"/>
                </a:lnTo>
                <a:lnTo>
                  <a:pt x="136348" y="177024"/>
                </a:lnTo>
                <a:lnTo>
                  <a:pt x="148087" y="165552"/>
                </a:lnTo>
                <a:lnTo>
                  <a:pt x="173962" y="136350"/>
                </a:lnTo>
                <a:lnTo>
                  <a:pt x="192967" y="96549"/>
                </a:lnTo>
                <a:lnTo>
                  <a:pt x="194507" y="81117"/>
                </a:lnTo>
                <a:lnTo>
                  <a:pt x="193745" y="69609"/>
                </a:lnTo>
                <a:lnTo>
                  <a:pt x="191460" y="58767"/>
                </a:lnTo>
                <a:lnTo>
                  <a:pt x="187651" y="48594"/>
                </a:lnTo>
                <a:lnTo>
                  <a:pt x="186148" y="45914"/>
                </a:lnTo>
                <a:close/>
              </a:path>
              <a:path w="306704" h="281939">
                <a:moveTo>
                  <a:pt x="96918" y="0"/>
                </a:moveTo>
                <a:lnTo>
                  <a:pt x="57714" y="6100"/>
                </a:lnTo>
                <a:lnTo>
                  <a:pt x="18886" y="32152"/>
                </a:lnTo>
                <a:lnTo>
                  <a:pt x="761" y="75208"/>
                </a:lnTo>
                <a:lnTo>
                  <a:pt x="0" y="88217"/>
                </a:lnTo>
                <a:lnTo>
                  <a:pt x="55024" y="88217"/>
                </a:lnTo>
                <a:lnTo>
                  <a:pt x="55024" y="79474"/>
                </a:lnTo>
                <a:lnTo>
                  <a:pt x="56720" y="71934"/>
                </a:lnTo>
                <a:lnTo>
                  <a:pt x="63495" y="59254"/>
                </a:lnTo>
                <a:lnTo>
                  <a:pt x="68322" y="54396"/>
                </a:lnTo>
                <a:lnTo>
                  <a:pt x="80814" y="47611"/>
                </a:lnTo>
                <a:lnTo>
                  <a:pt x="88133" y="45914"/>
                </a:lnTo>
                <a:lnTo>
                  <a:pt x="186148" y="45914"/>
                </a:lnTo>
                <a:lnTo>
                  <a:pt x="182319" y="39087"/>
                </a:lnTo>
                <a:lnTo>
                  <a:pt x="148183" y="10439"/>
                </a:lnTo>
                <a:lnTo>
                  <a:pt x="111166" y="653"/>
                </a:lnTo>
                <a:lnTo>
                  <a:pt x="96918" y="0"/>
                </a:lnTo>
                <a:close/>
              </a:path>
              <a:path w="306704" h="281939">
                <a:moveTo>
                  <a:pt x="282546" y="217396"/>
                </a:moveTo>
                <a:lnTo>
                  <a:pt x="265154" y="217396"/>
                </a:lnTo>
                <a:lnTo>
                  <a:pt x="257562" y="220516"/>
                </a:lnTo>
                <a:lnTo>
                  <a:pt x="251227" y="226757"/>
                </a:lnTo>
                <a:lnTo>
                  <a:pt x="244976" y="233008"/>
                </a:lnTo>
                <a:lnTo>
                  <a:pt x="241856" y="240505"/>
                </a:lnTo>
                <a:lnTo>
                  <a:pt x="241856" y="258086"/>
                </a:lnTo>
                <a:lnTo>
                  <a:pt x="244976" y="265667"/>
                </a:lnTo>
                <a:lnTo>
                  <a:pt x="251227" y="272012"/>
                </a:lnTo>
                <a:lnTo>
                  <a:pt x="257562" y="278253"/>
                </a:lnTo>
                <a:lnTo>
                  <a:pt x="265154" y="281373"/>
                </a:lnTo>
                <a:lnTo>
                  <a:pt x="279782" y="281373"/>
                </a:lnTo>
                <a:lnTo>
                  <a:pt x="301561" y="265447"/>
                </a:lnTo>
                <a:lnTo>
                  <a:pt x="304598" y="260536"/>
                </a:lnTo>
                <a:lnTo>
                  <a:pt x="306105" y="255144"/>
                </a:lnTo>
                <a:lnTo>
                  <a:pt x="306105" y="240505"/>
                </a:lnTo>
                <a:lnTo>
                  <a:pt x="302901" y="233008"/>
                </a:lnTo>
                <a:lnTo>
                  <a:pt x="290043" y="220516"/>
                </a:lnTo>
                <a:lnTo>
                  <a:pt x="282546" y="217396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32981" y="5500586"/>
            <a:ext cx="9411807" cy="366920"/>
          </a:xfrm>
          <a:prstGeom prst="rect">
            <a:avLst/>
          </a:prstGeom>
        </p:spPr>
      </p:pic>
      <p:sp>
        <p:nvSpPr>
          <p:cNvPr id="9" name="object 9" descr=""/>
          <p:cNvSpPr/>
          <p:nvPr/>
        </p:nvSpPr>
        <p:spPr>
          <a:xfrm>
            <a:off x="4952728" y="6366303"/>
            <a:ext cx="13621385" cy="10795"/>
          </a:xfrm>
          <a:custGeom>
            <a:avLst/>
            <a:gdLst/>
            <a:ahLst/>
            <a:cxnLst/>
            <a:rect l="l" t="t" r="r" b="b"/>
            <a:pathLst>
              <a:path w="13621385" h="10795">
                <a:moveTo>
                  <a:pt x="13620810" y="0"/>
                </a:moveTo>
                <a:lnTo>
                  <a:pt x="0" y="0"/>
                </a:lnTo>
                <a:lnTo>
                  <a:pt x="0" y="10470"/>
                </a:lnTo>
                <a:lnTo>
                  <a:pt x="13620810" y="10470"/>
                </a:lnTo>
                <a:lnTo>
                  <a:pt x="13620810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4972267" y="6957489"/>
            <a:ext cx="309880" cy="281940"/>
          </a:xfrm>
          <a:custGeom>
            <a:avLst/>
            <a:gdLst/>
            <a:ahLst/>
            <a:cxnLst/>
            <a:rect l="l" t="t" r="r" b="b"/>
            <a:pathLst>
              <a:path w="309879" h="281940">
                <a:moveTo>
                  <a:pt x="58364" y="200391"/>
                </a:moveTo>
                <a:lnTo>
                  <a:pt x="0" y="200391"/>
                </a:lnTo>
                <a:lnTo>
                  <a:pt x="1015" y="212022"/>
                </a:lnTo>
                <a:lnTo>
                  <a:pt x="21162" y="251311"/>
                </a:lnTo>
                <a:lnTo>
                  <a:pt x="62726" y="275850"/>
                </a:lnTo>
                <a:lnTo>
                  <a:pt x="104017" y="281645"/>
                </a:lnTo>
                <a:lnTo>
                  <a:pt x="118975" y="280993"/>
                </a:lnTo>
                <a:lnTo>
                  <a:pt x="158633" y="271206"/>
                </a:lnTo>
                <a:lnTo>
                  <a:pt x="195973" y="242558"/>
                </a:lnTo>
                <a:lnTo>
                  <a:pt x="201481" y="233856"/>
                </a:lnTo>
                <a:lnTo>
                  <a:pt x="95672" y="233856"/>
                </a:lnTo>
                <a:lnTo>
                  <a:pt x="88039" y="232474"/>
                </a:lnTo>
                <a:lnTo>
                  <a:pt x="58720" y="207082"/>
                </a:lnTo>
                <a:lnTo>
                  <a:pt x="58364" y="200391"/>
                </a:lnTo>
                <a:close/>
              </a:path>
              <a:path w="309879" h="281940">
                <a:moveTo>
                  <a:pt x="192048" y="45914"/>
                </a:moveTo>
                <a:lnTo>
                  <a:pt x="112310" y="45914"/>
                </a:lnTo>
                <a:lnTo>
                  <a:pt x="119095" y="47391"/>
                </a:lnTo>
                <a:lnTo>
                  <a:pt x="130791" y="53275"/>
                </a:lnTo>
                <a:lnTo>
                  <a:pt x="135336" y="57380"/>
                </a:lnTo>
                <a:lnTo>
                  <a:pt x="138550" y="62647"/>
                </a:lnTo>
                <a:lnTo>
                  <a:pt x="141849" y="67830"/>
                </a:lnTo>
                <a:lnTo>
                  <a:pt x="143368" y="73359"/>
                </a:lnTo>
                <a:lnTo>
                  <a:pt x="143404" y="88279"/>
                </a:lnTo>
                <a:lnTo>
                  <a:pt x="141629" y="94279"/>
                </a:lnTo>
                <a:lnTo>
                  <a:pt x="107672" y="116865"/>
                </a:lnTo>
                <a:lnTo>
                  <a:pt x="73359" y="116865"/>
                </a:lnTo>
                <a:lnTo>
                  <a:pt x="73359" y="159429"/>
                </a:lnTo>
                <a:lnTo>
                  <a:pt x="98928" y="159429"/>
                </a:lnTo>
                <a:lnTo>
                  <a:pt x="106426" y="159730"/>
                </a:lnTo>
                <a:lnTo>
                  <a:pt x="143105" y="177638"/>
                </a:lnTo>
                <a:lnTo>
                  <a:pt x="147210" y="183261"/>
                </a:lnTo>
                <a:lnTo>
                  <a:pt x="149262" y="189732"/>
                </a:lnTo>
                <a:lnTo>
                  <a:pt x="149262" y="204276"/>
                </a:lnTo>
                <a:lnTo>
                  <a:pt x="120792" y="232296"/>
                </a:lnTo>
                <a:lnTo>
                  <a:pt x="112980" y="233856"/>
                </a:lnTo>
                <a:lnTo>
                  <a:pt x="201481" y="233856"/>
                </a:lnTo>
                <a:lnTo>
                  <a:pt x="201941" y="233130"/>
                </a:lnTo>
                <a:lnTo>
                  <a:pt x="206179" y="223061"/>
                </a:lnTo>
                <a:lnTo>
                  <a:pt x="208704" y="212315"/>
                </a:lnTo>
                <a:lnTo>
                  <a:pt x="209501" y="200925"/>
                </a:lnTo>
                <a:lnTo>
                  <a:pt x="208561" y="188676"/>
                </a:lnTo>
                <a:lnTo>
                  <a:pt x="184897" y="150622"/>
                </a:lnTo>
                <a:lnTo>
                  <a:pt x="147649" y="137346"/>
                </a:lnTo>
                <a:lnTo>
                  <a:pt x="147649" y="135200"/>
                </a:lnTo>
                <a:lnTo>
                  <a:pt x="184999" y="115661"/>
                </a:lnTo>
                <a:lnTo>
                  <a:pt x="199323" y="77243"/>
                </a:lnTo>
                <a:lnTo>
                  <a:pt x="198640" y="66667"/>
                </a:lnTo>
                <a:lnTo>
                  <a:pt x="196449" y="56627"/>
                </a:lnTo>
                <a:lnTo>
                  <a:pt x="192750" y="47124"/>
                </a:lnTo>
                <a:lnTo>
                  <a:pt x="192048" y="45914"/>
                </a:lnTo>
                <a:close/>
              </a:path>
              <a:path w="309879" h="281940">
                <a:moveTo>
                  <a:pt x="104813" y="0"/>
                </a:moveTo>
                <a:lnTo>
                  <a:pt x="65890" y="5800"/>
                </a:lnTo>
                <a:lnTo>
                  <a:pt x="26141" y="30009"/>
                </a:lnTo>
                <a:lnTo>
                  <a:pt x="6490" y="68824"/>
                </a:lnTo>
                <a:lnTo>
                  <a:pt x="5497" y="80322"/>
                </a:lnTo>
                <a:lnTo>
                  <a:pt x="61045" y="80322"/>
                </a:lnTo>
                <a:lnTo>
                  <a:pt x="61317" y="73359"/>
                </a:lnTo>
                <a:lnTo>
                  <a:pt x="63411" y="67285"/>
                </a:lnTo>
                <a:lnTo>
                  <a:pt x="71264" y="56940"/>
                </a:lnTo>
                <a:lnTo>
                  <a:pt x="76479" y="52961"/>
                </a:lnTo>
                <a:lnTo>
                  <a:pt x="83002" y="50197"/>
                </a:lnTo>
                <a:lnTo>
                  <a:pt x="89515" y="47349"/>
                </a:lnTo>
                <a:lnTo>
                  <a:pt x="96698" y="45914"/>
                </a:lnTo>
                <a:lnTo>
                  <a:pt x="192048" y="45914"/>
                </a:lnTo>
                <a:lnTo>
                  <a:pt x="187544" y="38155"/>
                </a:lnTo>
                <a:lnTo>
                  <a:pt x="154476" y="10313"/>
                </a:lnTo>
                <a:lnTo>
                  <a:pt x="118560" y="644"/>
                </a:lnTo>
                <a:lnTo>
                  <a:pt x="104813" y="0"/>
                </a:lnTo>
                <a:close/>
              </a:path>
              <a:path w="309879" h="281940">
                <a:moveTo>
                  <a:pt x="285865" y="217396"/>
                </a:moveTo>
                <a:lnTo>
                  <a:pt x="268463" y="217396"/>
                </a:lnTo>
                <a:lnTo>
                  <a:pt x="260882" y="220516"/>
                </a:lnTo>
                <a:lnTo>
                  <a:pt x="254536" y="226757"/>
                </a:lnTo>
                <a:lnTo>
                  <a:pt x="248296" y="233008"/>
                </a:lnTo>
                <a:lnTo>
                  <a:pt x="245175" y="240505"/>
                </a:lnTo>
                <a:lnTo>
                  <a:pt x="245175" y="258086"/>
                </a:lnTo>
                <a:lnTo>
                  <a:pt x="248296" y="265667"/>
                </a:lnTo>
                <a:lnTo>
                  <a:pt x="254536" y="272002"/>
                </a:lnTo>
                <a:lnTo>
                  <a:pt x="260882" y="278253"/>
                </a:lnTo>
                <a:lnTo>
                  <a:pt x="268463" y="281373"/>
                </a:lnTo>
                <a:lnTo>
                  <a:pt x="283101" y="281373"/>
                </a:lnTo>
                <a:lnTo>
                  <a:pt x="304870" y="265447"/>
                </a:lnTo>
                <a:lnTo>
                  <a:pt x="307906" y="260536"/>
                </a:lnTo>
                <a:lnTo>
                  <a:pt x="309425" y="255144"/>
                </a:lnTo>
                <a:lnTo>
                  <a:pt x="309425" y="240505"/>
                </a:lnTo>
                <a:lnTo>
                  <a:pt x="306210" y="233008"/>
                </a:lnTo>
                <a:lnTo>
                  <a:pt x="293362" y="220516"/>
                </a:lnTo>
                <a:lnTo>
                  <a:pt x="285865" y="217396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32981" y="6945573"/>
            <a:ext cx="12823148" cy="366920"/>
          </a:xfrm>
          <a:prstGeom prst="rect">
            <a:avLst/>
          </a:prstGeom>
        </p:spPr>
      </p:pic>
      <p:sp>
        <p:nvSpPr>
          <p:cNvPr id="12" name="object 12" descr=""/>
          <p:cNvSpPr/>
          <p:nvPr/>
        </p:nvSpPr>
        <p:spPr>
          <a:xfrm>
            <a:off x="4952728" y="7811285"/>
            <a:ext cx="13621385" cy="10795"/>
          </a:xfrm>
          <a:custGeom>
            <a:avLst/>
            <a:gdLst/>
            <a:ahLst/>
            <a:cxnLst/>
            <a:rect l="l" t="t" r="r" b="b"/>
            <a:pathLst>
              <a:path w="13621385" h="10795">
                <a:moveTo>
                  <a:pt x="13620810" y="0"/>
                </a:moveTo>
                <a:lnTo>
                  <a:pt x="0" y="0"/>
                </a:lnTo>
                <a:lnTo>
                  <a:pt x="0" y="10470"/>
                </a:lnTo>
                <a:lnTo>
                  <a:pt x="13620810" y="10470"/>
                </a:lnTo>
                <a:lnTo>
                  <a:pt x="13620810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18" y="10564348"/>
            <a:ext cx="2999772" cy="24461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44486" y="10156759"/>
            <a:ext cx="19015710" cy="10795"/>
          </a:xfrm>
          <a:custGeom>
            <a:avLst/>
            <a:gdLst/>
            <a:ahLst/>
            <a:cxnLst/>
            <a:rect l="l" t="t" r="r" b="b"/>
            <a:pathLst>
              <a:path w="19015710" h="10795">
                <a:moveTo>
                  <a:pt x="19015127" y="0"/>
                </a:moveTo>
                <a:lnTo>
                  <a:pt x="0" y="0"/>
                </a:lnTo>
                <a:lnTo>
                  <a:pt x="0" y="10470"/>
                </a:lnTo>
                <a:lnTo>
                  <a:pt x="19015127" y="10470"/>
                </a:lnTo>
                <a:lnTo>
                  <a:pt x="19015127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7515" y="10582169"/>
            <a:ext cx="4109068" cy="225124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7560182" y="9888820"/>
            <a:ext cx="57150" cy="189865"/>
          </a:xfrm>
          <a:custGeom>
            <a:avLst/>
            <a:gdLst/>
            <a:ahLst/>
            <a:cxnLst/>
            <a:rect l="l" t="t" r="r" b="b"/>
            <a:pathLst>
              <a:path w="57150" h="189865">
                <a:moveTo>
                  <a:pt x="56532" y="0"/>
                </a:moveTo>
                <a:lnTo>
                  <a:pt x="0" y="0"/>
                </a:lnTo>
                <a:lnTo>
                  <a:pt x="0" y="189837"/>
                </a:lnTo>
                <a:lnTo>
                  <a:pt x="56532" y="189837"/>
                </a:lnTo>
                <a:lnTo>
                  <a:pt x="56532" y="0"/>
                </a:lnTo>
                <a:close/>
              </a:path>
            </a:pathLst>
          </a:custGeom>
          <a:solidFill>
            <a:srgbClr val="99D5B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11841534" y="2883745"/>
            <a:ext cx="7625080" cy="2026285"/>
          </a:xfrm>
          <a:custGeom>
            <a:avLst/>
            <a:gdLst/>
            <a:ahLst/>
            <a:cxnLst/>
            <a:rect l="l" t="t" r="r" b="b"/>
            <a:pathLst>
              <a:path w="7625080" h="2026285">
                <a:moveTo>
                  <a:pt x="7623819" y="0"/>
                </a:moveTo>
                <a:lnTo>
                  <a:pt x="0" y="2021812"/>
                </a:lnTo>
                <a:lnTo>
                  <a:pt x="1036" y="2025718"/>
                </a:lnTo>
                <a:lnTo>
                  <a:pt x="7624855" y="3906"/>
                </a:lnTo>
                <a:lnTo>
                  <a:pt x="76238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83015" y="8438441"/>
            <a:ext cx="1705989" cy="195889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730421" y="8943864"/>
            <a:ext cx="1426574" cy="45513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336204" y="8947800"/>
            <a:ext cx="1353686" cy="159743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9336204" y="9272398"/>
            <a:ext cx="852843" cy="202276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336204" y="9594619"/>
            <a:ext cx="1396659" cy="204653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336204" y="9919216"/>
            <a:ext cx="1844310" cy="182350"/>
          </a:xfrm>
          <a:prstGeom prst="rect">
            <a:avLst/>
          </a:prstGeom>
        </p:spPr>
      </p:pic>
      <p:grpSp>
        <p:nvGrpSpPr>
          <p:cNvPr id="13" name="object 13" descr=""/>
          <p:cNvGrpSpPr/>
          <p:nvPr/>
        </p:nvGrpSpPr>
        <p:grpSpPr>
          <a:xfrm>
            <a:off x="7560182" y="7214255"/>
            <a:ext cx="1478280" cy="189865"/>
            <a:chOff x="7560182" y="7214255"/>
            <a:chExt cx="1478280" cy="189865"/>
          </a:xfrm>
        </p:grpSpPr>
        <p:sp>
          <p:nvSpPr>
            <p:cNvPr id="14" name="object 14" descr=""/>
            <p:cNvSpPr/>
            <p:nvPr/>
          </p:nvSpPr>
          <p:spPr>
            <a:xfrm>
              <a:off x="7806520" y="7214255"/>
              <a:ext cx="1231900" cy="189865"/>
            </a:xfrm>
            <a:custGeom>
              <a:avLst/>
              <a:gdLst/>
              <a:ahLst/>
              <a:cxnLst/>
              <a:rect l="l" t="t" r="r" b="b"/>
              <a:pathLst>
                <a:path w="1231900" h="189865">
                  <a:moveTo>
                    <a:pt x="0" y="189805"/>
                  </a:moveTo>
                  <a:lnTo>
                    <a:pt x="1231711" y="189805"/>
                  </a:lnTo>
                  <a:lnTo>
                    <a:pt x="1231711" y="0"/>
                  </a:lnTo>
                  <a:lnTo>
                    <a:pt x="0" y="0"/>
                  </a:lnTo>
                  <a:lnTo>
                    <a:pt x="0" y="18980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560182" y="7214255"/>
              <a:ext cx="246379" cy="189865"/>
            </a:xfrm>
            <a:custGeom>
              <a:avLst/>
              <a:gdLst/>
              <a:ahLst/>
              <a:cxnLst/>
              <a:rect l="l" t="t" r="r" b="b"/>
              <a:pathLst>
                <a:path w="246379" h="189865">
                  <a:moveTo>
                    <a:pt x="246338" y="0"/>
                  </a:moveTo>
                  <a:lnTo>
                    <a:pt x="0" y="0"/>
                  </a:lnTo>
                  <a:lnTo>
                    <a:pt x="0" y="189805"/>
                  </a:lnTo>
                  <a:lnTo>
                    <a:pt x="246338" y="189805"/>
                  </a:lnTo>
                  <a:lnTo>
                    <a:pt x="246338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6" name="object 1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75150" y="7230616"/>
            <a:ext cx="2108773" cy="202276"/>
          </a:xfrm>
          <a:prstGeom prst="rect">
            <a:avLst/>
          </a:prstGeom>
        </p:spPr>
      </p:pic>
      <p:grpSp>
        <p:nvGrpSpPr>
          <p:cNvPr id="17" name="object 17" descr=""/>
          <p:cNvGrpSpPr/>
          <p:nvPr/>
        </p:nvGrpSpPr>
        <p:grpSpPr>
          <a:xfrm>
            <a:off x="7560182" y="7571595"/>
            <a:ext cx="1478280" cy="189865"/>
            <a:chOff x="7560182" y="7571595"/>
            <a:chExt cx="1478280" cy="189865"/>
          </a:xfrm>
        </p:grpSpPr>
        <p:sp>
          <p:nvSpPr>
            <p:cNvPr id="18" name="object 18" descr=""/>
            <p:cNvSpPr/>
            <p:nvPr/>
          </p:nvSpPr>
          <p:spPr>
            <a:xfrm>
              <a:off x="7806520" y="7571595"/>
              <a:ext cx="1231900" cy="189865"/>
            </a:xfrm>
            <a:custGeom>
              <a:avLst/>
              <a:gdLst/>
              <a:ahLst/>
              <a:cxnLst/>
              <a:rect l="l" t="t" r="r" b="b"/>
              <a:pathLst>
                <a:path w="1231900" h="189865">
                  <a:moveTo>
                    <a:pt x="0" y="189805"/>
                  </a:moveTo>
                  <a:lnTo>
                    <a:pt x="1231711" y="189805"/>
                  </a:lnTo>
                  <a:lnTo>
                    <a:pt x="1231711" y="0"/>
                  </a:lnTo>
                  <a:lnTo>
                    <a:pt x="0" y="0"/>
                  </a:lnTo>
                  <a:lnTo>
                    <a:pt x="0" y="18980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560182" y="7571595"/>
              <a:ext cx="246379" cy="189865"/>
            </a:xfrm>
            <a:custGeom>
              <a:avLst/>
              <a:gdLst/>
              <a:ahLst/>
              <a:cxnLst/>
              <a:rect l="l" t="t" r="r" b="b"/>
              <a:pathLst>
                <a:path w="246379" h="189865">
                  <a:moveTo>
                    <a:pt x="246338" y="0"/>
                  </a:moveTo>
                  <a:lnTo>
                    <a:pt x="0" y="0"/>
                  </a:lnTo>
                  <a:lnTo>
                    <a:pt x="0" y="189805"/>
                  </a:lnTo>
                  <a:lnTo>
                    <a:pt x="246338" y="189805"/>
                  </a:lnTo>
                  <a:lnTo>
                    <a:pt x="246338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0" name="object 2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472006" y="7587976"/>
            <a:ext cx="2008975" cy="159743"/>
          </a:xfrm>
          <a:prstGeom prst="rect">
            <a:avLst/>
          </a:prstGeom>
        </p:spPr>
      </p:pic>
      <p:grpSp>
        <p:nvGrpSpPr>
          <p:cNvPr id="21" name="object 21" descr=""/>
          <p:cNvGrpSpPr/>
          <p:nvPr/>
        </p:nvGrpSpPr>
        <p:grpSpPr>
          <a:xfrm>
            <a:off x="7560182" y="7928934"/>
            <a:ext cx="1478280" cy="189865"/>
            <a:chOff x="7560182" y="7928934"/>
            <a:chExt cx="1478280" cy="189865"/>
          </a:xfrm>
        </p:grpSpPr>
        <p:sp>
          <p:nvSpPr>
            <p:cNvPr id="22" name="object 22" descr=""/>
            <p:cNvSpPr/>
            <p:nvPr/>
          </p:nvSpPr>
          <p:spPr>
            <a:xfrm>
              <a:off x="7806520" y="7928934"/>
              <a:ext cx="1231900" cy="189865"/>
            </a:xfrm>
            <a:custGeom>
              <a:avLst/>
              <a:gdLst/>
              <a:ahLst/>
              <a:cxnLst/>
              <a:rect l="l" t="t" r="r" b="b"/>
              <a:pathLst>
                <a:path w="1231900" h="189865">
                  <a:moveTo>
                    <a:pt x="0" y="189805"/>
                  </a:moveTo>
                  <a:lnTo>
                    <a:pt x="1231711" y="189805"/>
                  </a:lnTo>
                  <a:lnTo>
                    <a:pt x="1231711" y="0"/>
                  </a:lnTo>
                  <a:lnTo>
                    <a:pt x="0" y="0"/>
                  </a:lnTo>
                  <a:lnTo>
                    <a:pt x="0" y="18980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560182" y="7928934"/>
              <a:ext cx="246379" cy="189865"/>
            </a:xfrm>
            <a:custGeom>
              <a:avLst/>
              <a:gdLst/>
              <a:ahLst/>
              <a:cxnLst/>
              <a:rect l="l" t="t" r="r" b="b"/>
              <a:pathLst>
                <a:path w="246379" h="189865">
                  <a:moveTo>
                    <a:pt x="246338" y="0"/>
                  </a:moveTo>
                  <a:lnTo>
                    <a:pt x="0" y="0"/>
                  </a:lnTo>
                  <a:lnTo>
                    <a:pt x="0" y="189805"/>
                  </a:lnTo>
                  <a:lnTo>
                    <a:pt x="246338" y="189805"/>
                  </a:lnTo>
                  <a:lnTo>
                    <a:pt x="246338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4" name="object 24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60482" y="7950059"/>
            <a:ext cx="1804259" cy="197512"/>
          </a:xfrm>
          <a:prstGeom prst="rect">
            <a:avLst/>
          </a:prstGeom>
        </p:spPr>
      </p:pic>
      <p:grpSp>
        <p:nvGrpSpPr>
          <p:cNvPr id="25" name="object 25" descr=""/>
          <p:cNvGrpSpPr/>
          <p:nvPr/>
        </p:nvGrpSpPr>
        <p:grpSpPr>
          <a:xfrm>
            <a:off x="5068165" y="8286274"/>
            <a:ext cx="3970654" cy="189865"/>
            <a:chOff x="5068165" y="8286274"/>
            <a:chExt cx="3970654" cy="189865"/>
          </a:xfrm>
        </p:grpSpPr>
        <p:sp>
          <p:nvSpPr>
            <p:cNvPr id="26" name="object 26" descr=""/>
            <p:cNvSpPr/>
            <p:nvPr/>
          </p:nvSpPr>
          <p:spPr>
            <a:xfrm>
              <a:off x="7806520" y="8286274"/>
              <a:ext cx="1231900" cy="189865"/>
            </a:xfrm>
            <a:custGeom>
              <a:avLst/>
              <a:gdLst/>
              <a:ahLst/>
              <a:cxnLst/>
              <a:rect l="l" t="t" r="r" b="b"/>
              <a:pathLst>
                <a:path w="1231900" h="189865">
                  <a:moveTo>
                    <a:pt x="0" y="189805"/>
                  </a:moveTo>
                  <a:lnTo>
                    <a:pt x="1231711" y="189805"/>
                  </a:lnTo>
                  <a:lnTo>
                    <a:pt x="1231711" y="0"/>
                  </a:lnTo>
                  <a:lnTo>
                    <a:pt x="0" y="0"/>
                  </a:lnTo>
                  <a:lnTo>
                    <a:pt x="0" y="189805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7560182" y="8286274"/>
              <a:ext cx="246379" cy="189865"/>
            </a:xfrm>
            <a:custGeom>
              <a:avLst/>
              <a:gdLst/>
              <a:ahLst/>
              <a:cxnLst/>
              <a:rect l="l" t="t" r="r" b="b"/>
              <a:pathLst>
                <a:path w="246379" h="189865">
                  <a:moveTo>
                    <a:pt x="246338" y="0"/>
                  </a:moveTo>
                  <a:lnTo>
                    <a:pt x="0" y="0"/>
                  </a:lnTo>
                  <a:lnTo>
                    <a:pt x="0" y="189805"/>
                  </a:lnTo>
                  <a:lnTo>
                    <a:pt x="246338" y="189805"/>
                  </a:lnTo>
                  <a:lnTo>
                    <a:pt x="246338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068165" y="8305326"/>
              <a:ext cx="2461569" cy="157063"/>
            </a:xfrm>
            <a:prstGeom prst="rect">
              <a:avLst/>
            </a:prstGeom>
          </p:spPr>
        </p:pic>
      </p:grpSp>
      <p:sp>
        <p:nvSpPr>
          <p:cNvPr id="29" name="object 29" descr=""/>
          <p:cNvSpPr/>
          <p:nvPr/>
        </p:nvSpPr>
        <p:spPr>
          <a:xfrm>
            <a:off x="4533773" y="7097032"/>
            <a:ext cx="800100" cy="2890520"/>
          </a:xfrm>
          <a:custGeom>
            <a:avLst/>
            <a:gdLst/>
            <a:ahLst/>
            <a:cxnLst/>
            <a:rect l="l" t="t" r="r" b="b"/>
            <a:pathLst>
              <a:path w="800100" h="2890520">
                <a:moveTo>
                  <a:pt x="799515" y="0"/>
                </a:moveTo>
                <a:lnTo>
                  <a:pt x="383565" y="0"/>
                </a:lnTo>
                <a:lnTo>
                  <a:pt x="381546" y="0"/>
                </a:lnTo>
                <a:lnTo>
                  <a:pt x="381546" y="5080"/>
                </a:lnTo>
                <a:lnTo>
                  <a:pt x="381546" y="1441589"/>
                </a:lnTo>
                <a:lnTo>
                  <a:pt x="0" y="1441589"/>
                </a:lnTo>
                <a:lnTo>
                  <a:pt x="0" y="1445628"/>
                </a:lnTo>
                <a:lnTo>
                  <a:pt x="381546" y="1445628"/>
                </a:lnTo>
                <a:lnTo>
                  <a:pt x="381546" y="2886710"/>
                </a:lnTo>
                <a:lnTo>
                  <a:pt x="381546" y="2890520"/>
                </a:lnTo>
                <a:lnTo>
                  <a:pt x="383565" y="2890520"/>
                </a:lnTo>
                <a:lnTo>
                  <a:pt x="799515" y="2890520"/>
                </a:lnTo>
                <a:lnTo>
                  <a:pt x="799515" y="2889250"/>
                </a:lnTo>
                <a:lnTo>
                  <a:pt x="385584" y="2889250"/>
                </a:lnTo>
                <a:lnTo>
                  <a:pt x="385584" y="2888716"/>
                </a:lnTo>
                <a:lnTo>
                  <a:pt x="799515" y="2888716"/>
                </a:lnTo>
                <a:lnTo>
                  <a:pt x="799515" y="2886697"/>
                </a:lnTo>
                <a:lnTo>
                  <a:pt x="385584" y="2886697"/>
                </a:lnTo>
                <a:lnTo>
                  <a:pt x="385584" y="5080"/>
                </a:lnTo>
                <a:lnTo>
                  <a:pt x="385584" y="4559"/>
                </a:lnTo>
                <a:lnTo>
                  <a:pt x="799515" y="4559"/>
                </a:lnTo>
                <a:lnTo>
                  <a:pt x="799515" y="2540"/>
                </a:lnTo>
                <a:lnTo>
                  <a:pt x="79951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7560182" y="5491600"/>
            <a:ext cx="4445" cy="1739264"/>
          </a:xfrm>
          <a:custGeom>
            <a:avLst/>
            <a:gdLst/>
            <a:ahLst/>
            <a:cxnLst/>
            <a:rect l="l" t="t" r="r" b="b"/>
            <a:pathLst>
              <a:path w="4445" h="1739265">
                <a:moveTo>
                  <a:pt x="4041" y="1739015"/>
                </a:moveTo>
                <a:lnTo>
                  <a:pt x="4041" y="0"/>
                </a:lnTo>
                <a:lnTo>
                  <a:pt x="0" y="0"/>
                </a:lnTo>
                <a:lnTo>
                  <a:pt x="0" y="1739015"/>
                </a:lnTo>
                <a:lnTo>
                  <a:pt x="4041" y="17390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7560182" y="8476079"/>
            <a:ext cx="4445" cy="1412875"/>
          </a:xfrm>
          <a:custGeom>
            <a:avLst/>
            <a:gdLst/>
            <a:ahLst/>
            <a:cxnLst/>
            <a:rect l="l" t="t" r="r" b="b"/>
            <a:pathLst>
              <a:path w="4445" h="1412875">
                <a:moveTo>
                  <a:pt x="4041" y="1412742"/>
                </a:moveTo>
                <a:lnTo>
                  <a:pt x="4041" y="0"/>
                </a:lnTo>
                <a:lnTo>
                  <a:pt x="0" y="0"/>
                </a:lnTo>
                <a:lnTo>
                  <a:pt x="0" y="1412742"/>
                </a:lnTo>
                <a:lnTo>
                  <a:pt x="4041" y="14127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7804302" y="5488227"/>
            <a:ext cx="2621280" cy="1726564"/>
          </a:xfrm>
          <a:custGeom>
            <a:avLst/>
            <a:gdLst/>
            <a:ahLst/>
            <a:cxnLst/>
            <a:rect l="l" t="t" r="r" b="b"/>
            <a:pathLst>
              <a:path w="2621279" h="1726565">
                <a:moveTo>
                  <a:pt x="2618932" y="0"/>
                </a:moveTo>
                <a:lnTo>
                  <a:pt x="0" y="1722652"/>
                </a:lnTo>
                <a:lnTo>
                  <a:pt x="2221" y="1726029"/>
                </a:lnTo>
                <a:lnTo>
                  <a:pt x="2621153" y="3376"/>
                </a:lnTo>
                <a:lnTo>
                  <a:pt x="26189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3" name="object 33" descr=""/>
          <p:cNvGrpSpPr/>
          <p:nvPr/>
        </p:nvGrpSpPr>
        <p:grpSpPr>
          <a:xfrm>
            <a:off x="7560182" y="2594468"/>
            <a:ext cx="9937750" cy="2315210"/>
            <a:chOff x="7560182" y="2594468"/>
            <a:chExt cx="9937750" cy="2315210"/>
          </a:xfrm>
        </p:grpSpPr>
        <p:sp>
          <p:nvSpPr>
            <p:cNvPr id="34" name="object 34" descr=""/>
            <p:cNvSpPr/>
            <p:nvPr/>
          </p:nvSpPr>
          <p:spPr>
            <a:xfrm>
              <a:off x="7560308" y="3180833"/>
              <a:ext cx="4445" cy="1724660"/>
            </a:xfrm>
            <a:custGeom>
              <a:avLst/>
              <a:gdLst/>
              <a:ahLst/>
              <a:cxnLst/>
              <a:rect l="l" t="t" r="r" b="b"/>
              <a:pathLst>
                <a:path w="4445" h="1724660">
                  <a:moveTo>
                    <a:pt x="0" y="0"/>
                  </a:moveTo>
                  <a:lnTo>
                    <a:pt x="0" y="1724397"/>
                  </a:lnTo>
                  <a:lnTo>
                    <a:pt x="4041" y="1724397"/>
                  </a:lnTo>
                  <a:lnTo>
                    <a:pt x="40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560182" y="2594468"/>
              <a:ext cx="6003925" cy="586740"/>
            </a:xfrm>
            <a:custGeom>
              <a:avLst/>
              <a:gdLst/>
              <a:ahLst/>
              <a:cxnLst/>
              <a:rect l="l" t="t" r="r" b="b"/>
              <a:pathLst>
                <a:path w="6003925" h="586739">
                  <a:moveTo>
                    <a:pt x="6003722" y="0"/>
                  </a:moveTo>
                  <a:lnTo>
                    <a:pt x="0" y="0"/>
                  </a:lnTo>
                  <a:lnTo>
                    <a:pt x="0" y="586369"/>
                  </a:lnTo>
                  <a:lnTo>
                    <a:pt x="6003722" y="586369"/>
                  </a:lnTo>
                  <a:lnTo>
                    <a:pt x="6003722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740535" y="3296017"/>
              <a:ext cx="1353686" cy="159743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740535" y="3620614"/>
              <a:ext cx="852843" cy="202276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740535" y="3942835"/>
              <a:ext cx="1396659" cy="204653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7740535" y="4267432"/>
              <a:ext cx="1844310" cy="18235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728075" y="2783447"/>
              <a:ext cx="2592120" cy="244610"/>
            </a:xfrm>
            <a:prstGeom prst="rect">
              <a:avLst/>
            </a:prstGeom>
          </p:spPr>
        </p:pic>
        <p:sp>
          <p:nvSpPr>
            <p:cNvPr id="41" name="object 41" descr=""/>
            <p:cNvSpPr/>
            <p:nvPr/>
          </p:nvSpPr>
          <p:spPr>
            <a:xfrm>
              <a:off x="10423258" y="2882816"/>
              <a:ext cx="7074534" cy="2026920"/>
            </a:xfrm>
            <a:custGeom>
              <a:avLst/>
              <a:gdLst/>
              <a:ahLst/>
              <a:cxnLst/>
              <a:rect l="l" t="t" r="r" b="b"/>
              <a:pathLst>
                <a:path w="7074534" h="2026920">
                  <a:moveTo>
                    <a:pt x="3140646" y="4838"/>
                  </a:moveTo>
                  <a:lnTo>
                    <a:pt x="3138462" y="1447"/>
                  </a:lnTo>
                  <a:lnTo>
                    <a:pt x="0" y="2022538"/>
                  </a:lnTo>
                  <a:lnTo>
                    <a:pt x="2197" y="2025942"/>
                  </a:lnTo>
                  <a:lnTo>
                    <a:pt x="3140646" y="4838"/>
                  </a:lnTo>
                  <a:close/>
                </a:path>
                <a:path w="7074534" h="2026920">
                  <a:moveTo>
                    <a:pt x="7074065" y="3848"/>
                  </a:moveTo>
                  <a:lnTo>
                    <a:pt x="7072808" y="0"/>
                  </a:lnTo>
                  <a:lnTo>
                    <a:pt x="901674" y="2022817"/>
                  </a:lnTo>
                  <a:lnTo>
                    <a:pt x="902931" y="2026653"/>
                  </a:lnTo>
                  <a:lnTo>
                    <a:pt x="7074065" y="38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2" name="object 42" descr="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4117507" y="2653164"/>
            <a:ext cx="3074890" cy="244610"/>
          </a:xfrm>
          <a:prstGeom prst="rect">
            <a:avLst/>
          </a:prstGeom>
        </p:spPr>
      </p:pic>
      <p:sp>
        <p:nvSpPr>
          <p:cNvPr id="43" name="object 43" descr=""/>
          <p:cNvSpPr/>
          <p:nvPr/>
        </p:nvSpPr>
        <p:spPr>
          <a:xfrm>
            <a:off x="13563906" y="297663"/>
            <a:ext cx="6003925" cy="586740"/>
          </a:xfrm>
          <a:custGeom>
            <a:avLst/>
            <a:gdLst/>
            <a:ahLst/>
            <a:cxnLst/>
            <a:rect l="l" t="t" r="r" b="b"/>
            <a:pathLst>
              <a:path w="6003925" h="586740">
                <a:moveTo>
                  <a:pt x="6003722" y="0"/>
                </a:moveTo>
                <a:lnTo>
                  <a:pt x="0" y="0"/>
                </a:lnTo>
                <a:lnTo>
                  <a:pt x="0" y="586369"/>
                </a:lnTo>
                <a:lnTo>
                  <a:pt x="6003722" y="586369"/>
                </a:lnTo>
                <a:lnTo>
                  <a:pt x="6003722" y="0"/>
                </a:lnTo>
                <a:close/>
              </a:path>
            </a:pathLst>
          </a:custGeom>
          <a:solidFill>
            <a:srgbClr val="99D5B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4" name="object 44" descr="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13771317" y="973035"/>
            <a:ext cx="1353686" cy="159743"/>
          </a:xfrm>
          <a:prstGeom prst="rect">
            <a:avLst/>
          </a:prstGeom>
        </p:spPr>
      </p:pic>
      <p:pic>
        <p:nvPicPr>
          <p:cNvPr id="45" name="object 45" descr=""/>
          <p:cNvPicPr/>
          <p:nvPr/>
        </p:nvPicPr>
        <p:blipFill>
          <a:blip r:embed="rId21" cstate="print"/>
          <a:stretch>
            <a:fillRect/>
          </a:stretch>
        </p:blipFill>
        <p:spPr>
          <a:xfrm>
            <a:off x="13771317" y="1297632"/>
            <a:ext cx="852843" cy="202276"/>
          </a:xfrm>
          <a:prstGeom prst="rect">
            <a:avLst/>
          </a:prstGeom>
        </p:spPr>
      </p:pic>
      <p:pic>
        <p:nvPicPr>
          <p:cNvPr id="46" name="object 46" descr="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13771317" y="1619853"/>
            <a:ext cx="1396659" cy="204653"/>
          </a:xfrm>
          <a:prstGeom prst="rect">
            <a:avLst/>
          </a:prstGeom>
        </p:spPr>
      </p:pic>
      <p:pic>
        <p:nvPicPr>
          <p:cNvPr id="47" name="object 47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3771317" y="1944450"/>
            <a:ext cx="1844310" cy="182350"/>
          </a:xfrm>
          <a:prstGeom prst="rect">
            <a:avLst/>
          </a:prstGeom>
        </p:spPr>
      </p:pic>
      <p:pic>
        <p:nvPicPr>
          <p:cNvPr id="48" name="object 48" descr="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3758856" y="486642"/>
            <a:ext cx="3038776" cy="244610"/>
          </a:xfrm>
          <a:prstGeom prst="rect">
            <a:avLst/>
          </a:prstGeom>
        </p:spPr>
      </p:pic>
      <p:sp>
        <p:nvSpPr>
          <p:cNvPr id="49" name="object 49" descr=""/>
          <p:cNvSpPr/>
          <p:nvPr/>
        </p:nvSpPr>
        <p:spPr>
          <a:xfrm>
            <a:off x="7560182" y="4905231"/>
            <a:ext cx="4260215" cy="586740"/>
          </a:xfrm>
          <a:custGeom>
            <a:avLst/>
            <a:gdLst/>
            <a:ahLst/>
            <a:cxnLst/>
            <a:rect l="l" t="t" r="r" b="b"/>
            <a:pathLst>
              <a:path w="4260215" h="586739">
                <a:moveTo>
                  <a:pt x="4259702" y="0"/>
                </a:moveTo>
                <a:lnTo>
                  <a:pt x="0" y="0"/>
                </a:lnTo>
                <a:lnTo>
                  <a:pt x="0" y="586369"/>
                </a:lnTo>
                <a:lnTo>
                  <a:pt x="4259702" y="586369"/>
                </a:lnTo>
                <a:lnTo>
                  <a:pt x="4259702" y="0"/>
                </a:lnTo>
                <a:close/>
              </a:path>
            </a:pathLst>
          </a:custGeom>
          <a:solidFill>
            <a:srgbClr val="99D5B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50" name="object 50" descr="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7740536" y="5592822"/>
            <a:ext cx="1353686" cy="159743"/>
          </a:xfrm>
          <a:prstGeom prst="rect">
            <a:avLst/>
          </a:prstGeom>
        </p:spPr>
      </p:pic>
      <p:pic>
        <p:nvPicPr>
          <p:cNvPr id="51" name="object 51" descr="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7740536" y="5917420"/>
            <a:ext cx="852843" cy="202276"/>
          </a:xfrm>
          <a:prstGeom prst="rect">
            <a:avLst/>
          </a:prstGeom>
        </p:spPr>
      </p:pic>
      <p:pic>
        <p:nvPicPr>
          <p:cNvPr id="52" name="object 52" descr="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7740536" y="6239641"/>
            <a:ext cx="1396659" cy="204653"/>
          </a:xfrm>
          <a:prstGeom prst="rect">
            <a:avLst/>
          </a:prstGeom>
        </p:spPr>
      </p:pic>
      <p:pic>
        <p:nvPicPr>
          <p:cNvPr id="53" name="object 53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740536" y="6564238"/>
            <a:ext cx="1844310" cy="182350"/>
          </a:xfrm>
          <a:prstGeom prst="rect">
            <a:avLst/>
          </a:prstGeom>
        </p:spPr>
      </p:pic>
      <p:pic>
        <p:nvPicPr>
          <p:cNvPr id="54" name="object 54" descr="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7731018" y="5106429"/>
            <a:ext cx="2488562" cy="244610"/>
          </a:xfrm>
          <a:prstGeom prst="rect">
            <a:avLst/>
          </a:prstGeom>
        </p:spPr>
      </p:pic>
      <p:sp>
        <p:nvSpPr>
          <p:cNvPr id="55" name="object 55" descr=""/>
          <p:cNvSpPr/>
          <p:nvPr/>
        </p:nvSpPr>
        <p:spPr>
          <a:xfrm>
            <a:off x="7613281" y="8476080"/>
            <a:ext cx="1416050" cy="1416050"/>
          </a:xfrm>
          <a:custGeom>
            <a:avLst/>
            <a:gdLst/>
            <a:ahLst/>
            <a:cxnLst/>
            <a:rect l="l" t="t" r="r" b="b"/>
            <a:pathLst>
              <a:path w="1416050" h="1416050">
                <a:moveTo>
                  <a:pt x="2857" y="1416000"/>
                </a:moveTo>
                <a:lnTo>
                  <a:pt x="1416043" y="2858"/>
                </a:lnTo>
                <a:lnTo>
                  <a:pt x="1413185" y="0"/>
                </a:lnTo>
                <a:lnTo>
                  <a:pt x="0" y="1413142"/>
                </a:lnTo>
                <a:lnTo>
                  <a:pt x="2857" y="1416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 descr=""/>
          <p:cNvGrpSpPr/>
          <p:nvPr/>
        </p:nvGrpSpPr>
        <p:grpSpPr>
          <a:xfrm>
            <a:off x="10887809" y="297658"/>
            <a:ext cx="8672195" cy="5194300"/>
            <a:chOff x="10887809" y="297658"/>
            <a:chExt cx="8672195" cy="5194300"/>
          </a:xfrm>
        </p:grpSpPr>
        <p:sp>
          <p:nvSpPr>
            <p:cNvPr id="57" name="object 57" descr=""/>
            <p:cNvSpPr/>
            <p:nvPr/>
          </p:nvSpPr>
          <p:spPr>
            <a:xfrm>
              <a:off x="10888116" y="297668"/>
              <a:ext cx="8671560" cy="4612005"/>
            </a:xfrm>
            <a:custGeom>
              <a:avLst/>
              <a:gdLst/>
              <a:ahLst/>
              <a:cxnLst/>
              <a:rect l="l" t="t" r="r" b="b"/>
              <a:pathLst>
                <a:path w="8671560" h="4612005">
                  <a:moveTo>
                    <a:pt x="2675788" y="0"/>
                  </a:moveTo>
                  <a:lnTo>
                    <a:pt x="2671737" y="0"/>
                  </a:lnTo>
                  <a:lnTo>
                    <a:pt x="2671737" y="2296807"/>
                  </a:lnTo>
                  <a:lnTo>
                    <a:pt x="2675788" y="2296807"/>
                  </a:lnTo>
                  <a:lnTo>
                    <a:pt x="2675788" y="0"/>
                  </a:lnTo>
                  <a:close/>
                </a:path>
                <a:path w="8671560" h="4612005">
                  <a:moveTo>
                    <a:pt x="8671484" y="586371"/>
                  </a:moveTo>
                  <a:lnTo>
                    <a:pt x="8669782" y="582714"/>
                  </a:lnTo>
                  <a:lnTo>
                    <a:pt x="0" y="4608131"/>
                  </a:lnTo>
                  <a:lnTo>
                    <a:pt x="1701" y="4611802"/>
                  </a:lnTo>
                  <a:lnTo>
                    <a:pt x="8671484" y="5863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13563906" y="2594468"/>
              <a:ext cx="5902960" cy="293370"/>
            </a:xfrm>
            <a:custGeom>
              <a:avLst/>
              <a:gdLst/>
              <a:ahLst/>
              <a:cxnLst/>
              <a:rect l="l" t="t" r="r" b="b"/>
              <a:pathLst>
                <a:path w="5902959" h="293369">
                  <a:moveTo>
                    <a:pt x="5902490" y="0"/>
                  </a:moveTo>
                  <a:lnTo>
                    <a:pt x="0" y="0"/>
                  </a:lnTo>
                  <a:lnTo>
                    <a:pt x="0" y="293184"/>
                  </a:lnTo>
                  <a:lnTo>
                    <a:pt x="5902490" y="293184"/>
                  </a:lnTo>
                  <a:lnTo>
                    <a:pt x="59024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14188957" y="2662528"/>
              <a:ext cx="3012871" cy="159743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10887809" y="4905231"/>
              <a:ext cx="4445" cy="586740"/>
            </a:xfrm>
            <a:custGeom>
              <a:avLst/>
              <a:gdLst/>
              <a:ahLst/>
              <a:cxnLst/>
              <a:rect l="l" t="t" r="r" b="b"/>
              <a:pathLst>
                <a:path w="4445" h="586739">
                  <a:moveTo>
                    <a:pt x="4041" y="586369"/>
                  </a:moveTo>
                  <a:lnTo>
                    <a:pt x="4041" y="0"/>
                  </a:lnTo>
                  <a:lnTo>
                    <a:pt x="0" y="0"/>
                  </a:lnTo>
                  <a:lnTo>
                    <a:pt x="0" y="586369"/>
                  </a:lnTo>
                  <a:lnTo>
                    <a:pt x="4041" y="58636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 descr=""/>
          <p:cNvSpPr/>
          <p:nvPr/>
        </p:nvSpPr>
        <p:spPr>
          <a:xfrm>
            <a:off x="10423394" y="4905231"/>
            <a:ext cx="4445" cy="586740"/>
          </a:xfrm>
          <a:custGeom>
            <a:avLst/>
            <a:gdLst/>
            <a:ahLst/>
            <a:cxnLst/>
            <a:rect l="l" t="t" r="r" b="b"/>
            <a:pathLst>
              <a:path w="4445" h="586739">
                <a:moveTo>
                  <a:pt x="4041" y="586369"/>
                </a:moveTo>
                <a:lnTo>
                  <a:pt x="4041" y="0"/>
                </a:lnTo>
                <a:lnTo>
                  <a:pt x="0" y="0"/>
                </a:lnTo>
                <a:lnTo>
                  <a:pt x="0" y="586369"/>
                </a:lnTo>
                <a:lnTo>
                  <a:pt x="4041" y="586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 descr=""/>
          <p:cNvSpPr/>
          <p:nvPr/>
        </p:nvSpPr>
        <p:spPr>
          <a:xfrm>
            <a:off x="11326195" y="4905231"/>
            <a:ext cx="4445" cy="586740"/>
          </a:xfrm>
          <a:custGeom>
            <a:avLst/>
            <a:gdLst/>
            <a:ahLst/>
            <a:cxnLst/>
            <a:rect l="l" t="t" r="r" b="b"/>
            <a:pathLst>
              <a:path w="4445" h="586739">
                <a:moveTo>
                  <a:pt x="4041" y="586369"/>
                </a:moveTo>
                <a:lnTo>
                  <a:pt x="4041" y="0"/>
                </a:lnTo>
                <a:lnTo>
                  <a:pt x="0" y="0"/>
                </a:lnTo>
                <a:lnTo>
                  <a:pt x="0" y="586369"/>
                </a:lnTo>
                <a:lnTo>
                  <a:pt x="4041" y="586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 descr=""/>
          <p:cNvSpPr/>
          <p:nvPr/>
        </p:nvSpPr>
        <p:spPr>
          <a:xfrm>
            <a:off x="3193619" y="5060288"/>
            <a:ext cx="4073525" cy="308610"/>
          </a:xfrm>
          <a:custGeom>
            <a:avLst/>
            <a:gdLst/>
            <a:ahLst/>
            <a:cxnLst/>
            <a:rect l="l" t="t" r="r" b="b"/>
            <a:pathLst>
              <a:path w="4073525" h="308610">
                <a:moveTo>
                  <a:pt x="3918959" y="0"/>
                </a:moveTo>
                <a:lnTo>
                  <a:pt x="3911080" y="1533"/>
                </a:lnTo>
                <a:lnTo>
                  <a:pt x="3904153" y="6133"/>
                </a:lnTo>
                <a:lnTo>
                  <a:pt x="3899553" y="13060"/>
                </a:lnTo>
                <a:lnTo>
                  <a:pt x="3898020" y="20939"/>
                </a:lnTo>
                <a:lnTo>
                  <a:pt x="3899553" y="28818"/>
                </a:lnTo>
                <a:lnTo>
                  <a:pt x="3904153" y="35744"/>
                </a:lnTo>
                <a:lnTo>
                  <a:pt x="4022620" y="154212"/>
                </a:lnTo>
                <a:lnTo>
                  <a:pt x="3904153" y="272680"/>
                </a:lnTo>
                <a:lnTo>
                  <a:pt x="3899553" y="279606"/>
                </a:lnTo>
                <a:lnTo>
                  <a:pt x="3898020" y="287486"/>
                </a:lnTo>
                <a:lnTo>
                  <a:pt x="3899553" y="295365"/>
                </a:lnTo>
                <a:lnTo>
                  <a:pt x="3904153" y="302291"/>
                </a:lnTo>
                <a:lnTo>
                  <a:pt x="3911080" y="306891"/>
                </a:lnTo>
                <a:lnTo>
                  <a:pt x="3918959" y="308425"/>
                </a:lnTo>
                <a:lnTo>
                  <a:pt x="3926838" y="306891"/>
                </a:lnTo>
                <a:lnTo>
                  <a:pt x="3933765" y="302291"/>
                </a:lnTo>
                <a:lnTo>
                  <a:pt x="4060902" y="175154"/>
                </a:lnTo>
                <a:lnTo>
                  <a:pt x="4052232" y="175154"/>
                </a:lnTo>
                <a:lnTo>
                  <a:pt x="4052232" y="133270"/>
                </a:lnTo>
                <a:lnTo>
                  <a:pt x="4060902" y="133270"/>
                </a:lnTo>
                <a:lnTo>
                  <a:pt x="3933765" y="6133"/>
                </a:lnTo>
                <a:lnTo>
                  <a:pt x="3926838" y="1533"/>
                </a:lnTo>
                <a:lnTo>
                  <a:pt x="3918959" y="0"/>
                </a:lnTo>
                <a:close/>
              </a:path>
              <a:path w="4073525" h="308610">
                <a:moveTo>
                  <a:pt x="20941" y="133270"/>
                </a:moveTo>
                <a:lnTo>
                  <a:pt x="12788" y="134915"/>
                </a:lnTo>
                <a:lnTo>
                  <a:pt x="6129" y="139406"/>
                </a:lnTo>
                <a:lnTo>
                  <a:pt x="1645" y="146059"/>
                </a:lnTo>
                <a:lnTo>
                  <a:pt x="0" y="154212"/>
                </a:lnTo>
                <a:lnTo>
                  <a:pt x="1645" y="162365"/>
                </a:lnTo>
                <a:lnTo>
                  <a:pt x="6132" y="169022"/>
                </a:lnTo>
                <a:lnTo>
                  <a:pt x="12788" y="173509"/>
                </a:lnTo>
                <a:lnTo>
                  <a:pt x="20941" y="175154"/>
                </a:lnTo>
                <a:lnTo>
                  <a:pt x="20941" y="133270"/>
                </a:lnTo>
                <a:close/>
              </a:path>
              <a:path w="4073525" h="308610">
                <a:moveTo>
                  <a:pt x="4001679" y="133270"/>
                </a:moveTo>
                <a:lnTo>
                  <a:pt x="20941" y="133270"/>
                </a:lnTo>
                <a:lnTo>
                  <a:pt x="20941" y="175154"/>
                </a:lnTo>
                <a:lnTo>
                  <a:pt x="4001679" y="175154"/>
                </a:lnTo>
                <a:lnTo>
                  <a:pt x="4022620" y="154212"/>
                </a:lnTo>
                <a:lnTo>
                  <a:pt x="4001679" y="133270"/>
                </a:lnTo>
                <a:close/>
              </a:path>
              <a:path w="4073525" h="308610">
                <a:moveTo>
                  <a:pt x="4060902" y="133270"/>
                </a:moveTo>
                <a:lnTo>
                  <a:pt x="4052232" y="133270"/>
                </a:lnTo>
                <a:lnTo>
                  <a:pt x="4052232" y="175154"/>
                </a:lnTo>
                <a:lnTo>
                  <a:pt x="4060902" y="175154"/>
                </a:lnTo>
                <a:lnTo>
                  <a:pt x="4067038" y="169018"/>
                </a:lnTo>
                <a:lnTo>
                  <a:pt x="4071638" y="162091"/>
                </a:lnTo>
                <a:lnTo>
                  <a:pt x="4073171" y="154212"/>
                </a:lnTo>
                <a:lnTo>
                  <a:pt x="4071638" y="146333"/>
                </a:lnTo>
                <a:lnTo>
                  <a:pt x="4067034" y="139402"/>
                </a:lnTo>
                <a:lnTo>
                  <a:pt x="4060902" y="1332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 descr=""/>
          <p:cNvSpPr/>
          <p:nvPr/>
        </p:nvSpPr>
        <p:spPr>
          <a:xfrm>
            <a:off x="12147022" y="5060288"/>
            <a:ext cx="4073525" cy="308610"/>
          </a:xfrm>
          <a:custGeom>
            <a:avLst/>
            <a:gdLst/>
            <a:ahLst/>
            <a:cxnLst/>
            <a:rect l="l" t="t" r="r" b="b"/>
            <a:pathLst>
              <a:path w="4073525" h="308610">
                <a:moveTo>
                  <a:pt x="154212" y="308425"/>
                </a:moveTo>
                <a:lnTo>
                  <a:pt x="162091" y="306891"/>
                </a:lnTo>
                <a:lnTo>
                  <a:pt x="169018" y="302291"/>
                </a:lnTo>
                <a:lnTo>
                  <a:pt x="173618" y="295365"/>
                </a:lnTo>
                <a:lnTo>
                  <a:pt x="175151" y="287486"/>
                </a:lnTo>
                <a:lnTo>
                  <a:pt x="173618" y="279606"/>
                </a:lnTo>
                <a:lnTo>
                  <a:pt x="169018" y="272680"/>
                </a:lnTo>
                <a:lnTo>
                  <a:pt x="50550" y="154212"/>
                </a:lnTo>
                <a:lnTo>
                  <a:pt x="169018" y="35744"/>
                </a:lnTo>
                <a:lnTo>
                  <a:pt x="173618" y="28818"/>
                </a:lnTo>
                <a:lnTo>
                  <a:pt x="175151" y="20939"/>
                </a:lnTo>
                <a:lnTo>
                  <a:pt x="173618" y="13060"/>
                </a:lnTo>
                <a:lnTo>
                  <a:pt x="169018" y="6133"/>
                </a:lnTo>
                <a:lnTo>
                  <a:pt x="162091" y="1533"/>
                </a:lnTo>
                <a:lnTo>
                  <a:pt x="154212" y="0"/>
                </a:lnTo>
                <a:lnTo>
                  <a:pt x="146333" y="1533"/>
                </a:lnTo>
                <a:lnTo>
                  <a:pt x="139406" y="6133"/>
                </a:lnTo>
                <a:lnTo>
                  <a:pt x="12269" y="133270"/>
                </a:lnTo>
                <a:lnTo>
                  <a:pt x="20939" y="133270"/>
                </a:lnTo>
                <a:lnTo>
                  <a:pt x="20939" y="175154"/>
                </a:lnTo>
                <a:lnTo>
                  <a:pt x="12269" y="175154"/>
                </a:lnTo>
                <a:lnTo>
                  <a:pt x="139406" y="302291"/>
                </a:lnTo>
                <a:lnTo>
                  <a:pt x="146333" y="306891"/>
                </a:lnTo>
                <a:lnTo>
                  <a:pt x="154212" y="308425"/>
                </a:lnTo>
                <a:close/>
              </a:path>
              <a:path w="4073525" h="308610">
                <a:moveTo>
                  <a:pt x="4052230" y="175154"/>
                </a:moveTo>
                <a:lnTo>
                  <a:pt x="4060383" y="173509"/>
                </a:lnTo>
                <a:lnTo>
                  <a:pt x="4067042" y="169018"/>
                </a:lnTo>
                <a:lnTo>
                  <a:pt x="4071526" y="162365"/>
                </a:lnTo>
                <a:lnTo>
                  <a:pt x="4073171" y="154212"/>
                </a:lnTo>
                <a:lnTo>
                  <a:pt x="4071526" y="146059"/>
                </a:lnTo>
                <a:lnTo>
                  <a:pt x="4067039" y="139402"/>
                </a:lnTo>
                <a:lnTo>
                  <a:pt x="4060383" y="134915"/>
                </a:lnTo>
                <a:lnTo>
                  <a:pt x="4052230" y="133270"/>
                </a:lnTo>
                <a:lnTo>
                  <a:pt x="4052230" y="175154"/>
                </a:lnTo>
                <a:close/>
              </a:path>
              <a:path w="4073525" h="308610">
                <a:moveTo>
                  <a:pt x="71492" y="175154"/>
                </a:moveTo>
                <a:lnTo>
                  <a:pt x="4052230" y="175154"/>
                </a:lnTo>
                <a:lnTo>
                  <a:pt x="4052230" y="133270"/>
                </a:lnTo>
                <a:lnTo>
                  <a:pt x="71492" y="133270"/>
                </a:lnTo>
                <a:lnTo>
                  <a:pt x="50550" y="154212"/>
                </a:lnTo>
                <a:lnTo>
                  <a:pt x="71492" y="175154"/>
                </a:lnTo>
                <a:close/>
              </a:path>
              <a:path w="4073525" h="308610">
                <a:moveTo>
                  <a:pt x="12269" y="175154"/>
                </a:moveTo>
                <a:lnTo>
                  <a:pt x="20939" y="175154"/>
                </a:lnTo>
                <a:lnTo>
                  <a:pt x="20939" y="133270"/>
                </a:lnTo>
                <a:lnTo>
                  <a:pt x="12269" y="133270"/>
                </a:lnTo>
                <a:lnTo>
                  <a:pt x="6133" y="139406"/>
                </a:lnTo>
                <a:lnTo>
                  <a:pt x="1533" y="146333"/>
                </a:lnTo>
                <a:lnTo>
                  <a:pt x="0" y="154212"/>
                </a:lnTo>
                <a:lnTo>
                  <a:pt x="1533" y="162091"/>
                </a:lnTo>
                <a:lnTo>
                  <a:pt x="6137" y="169022"/>
                </a:lnTo>
                <a:lnTo>
                  <a:pt x="12269" y="175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18" y="10564348"/>
            <a:ext cx="5309335" cy="24461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44486" y="10156759"/>
            <a:ext cx="19015710" cy="10795"/>
          </a:xfrm>
          <a:custGeom>
            <a:avLst/>
            <a:gdLst/>
            <a:ahLst/>
            <a:cxnLst/>
            <a:rect l="l" t="t" r="r" b="b"/>
            <a:pathLst>
              <a:path w="19015710" h="10795">
                <a:moveTo>
                  <a:pt x="19015127" y="0"/>
                </a:moveTo>
                <a:lnTo>
                  <a:pt x="0" y="0"/>
                </a:lnTo>
                <a:lnTo>
                  <a:pt x="0" y="10470"/>
                </a:lnTo>
                <a:lnTo>
                  <a:pt x="19015127" y="10470"/>
                </a:lnTo>
                <a:lnTo>
                  <a:pt x="19015127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01473" y="7039274"/>
            <a:ext cx="6751972" cy="702502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1648733" y="2355970"/>
            <a:ext cx="716280" cy="603250"/>
          </a:xfrm>
          <a:custGeom>
            <a:avLst/>
            <a:gdLst/>
            <a:ahLst/>
            <a:cxnLst/>
            <a:rect l="l" t="t" r="r" b="b"/>
            <a:pathLst>
              <a:path w="716280" h="603250">
                <a:moveTo>
                  <a:pt x="648139" y="0"/>
                </a:moveTo>
                <a:lnTo>
                  <a:pt x="604432" y="22310"/>
                </a:lnTo>
                <a:lnTo>
                  <a:pt x="568599" y="50110"/>
                </a:lnTo>
                <a:lnTo>
                  <a:pt x="533288" y="84859"/>
                </a:lnTo>
                <a:lnTo>
                  <a:pt x="498500" y="126556"/>
                </a:lnTo>
                <a:lnTo>
                  <a:pt x="464237" y="175202"/>
                </a:lnTo>
                <a:lnTo>
                  <a:pt x="433636" y="225048"/>
                </a:lnTo>
                <a:lnTo>
                  <a:pt x="409835" y="273026"/>
                </a:lnTo>
                <a:lnTo>
                  <a:pt x="392834" y="319133"/>
                </a:lnTo>
                <a:lnTo>
                  <a:pt x="382634" y="363371"/>
                </a:lnTo>
                <a:lnTo>
                  <a:pt x="379234" y="405739"/>
                </a:lnTo>
                <a:lnTo>
                  <a:pt x="382096" y="452720"/>
                </a:lnTo>
                <a:lnTo>
                  <a:pt x="390681" y="493441"/>
                </a:lnTo>
                <a:lnTo>
                  <a:pt x="425013" y="556091"/>
                </a:lnTo>
                <a:lnTo>
                  <a:pt x="478138" y="591171"/>
                </a:lnTo>
                <a:lnTo>
                  <a:pt x="545972" y="602864"/>
                </a:lnTo>
                <a:lnTo>
                  <a:pt x="583163" y="599941"/>
                </a:lnTo>
                <a:lnTo>
                  <a:pt x="645282" y="576554"/>
                </a:lnTo>
                <a:lnTo>
                  <a:pt x="690233" y="531237"/>
                </a:lnTo>
                <a:lnTo>
                  <a:pt x="713117" y="472769"/>
                </a:lnTo>
                <a:lnTo>
                  <a:pt x="715978" y="439152"/>
                </a:lnTo>
                <a:lnTo>
                  <a:pt x="713526" y="403860"/>
                </a:lnTo>
                <a:lnTo>
                  <a:pt x="693908" y="342044"/>
                </a:lnTo>
                <a:lnTo>
                  <a:pt x="655497" y="293182"/>
                </a:lnTo>
                <a:lnTo>
                  <a:pt x="603188" y="264782"/>
                </a:lnTo>
                <a:lnTo>
                  <a:pt x="572129" y="258728"/>
                </a:lnTo>
                <a:lnTo>
                  <a:pt x="590045" y="207942"/>
                </a:lnTo>
                <a:lnTo>
                  <a:pt x="612407" y="162503"/>
                </a:lnTo>
                <a:lnTo>
                  <a:pt x="639215" y="122409"/>
                </a:lnTo>
                <a:lnTo>
                  <a:pt x="670468" y="87662"/>
                </a:lnTo>
                <a:lnTo>
                  <a:pt x="706166" y="58263"/>
                </a:lnTo>
                <a:lnTo>
                  <a:pt x="704533" y="49491"/>
                </a:lnTo>
                <a:lnTo>
                  <a:pt x="680021" y="18170"/>
                </a:lnTo>
                <a:lnTo>
                  <a:pt x="657129" y="2299"/>
                </a:lnTo>
                <a:lnTo>
                  <a:pt x="648139" y="0"/>
                </a:lnTo>
                <a:close/>
              </a:path>
              <a:path w="716280" h="603250">
                <a:moveTo>
                  <a:pt x="268900" y="0"/>
                </a:moveTo>
                <a:lnTo>
                  <a:pt x="224012" y="22310"/>
                </a:lnTo>
                <a:lnTo>
                  <a:pt x="187267" y="50110"/>
                </a:lnTo>
                <a:lnTo>
                  <a:pt x="151305" y="84859"/>
                </a:lnTo>
                <a:lnTo>
                  <a:pt x="116128" y="126556"/>
                </a:lnTo>
                <a:lnTo>
                  <a:pt x="81735" y="175202"/>
                </a:lnTo>
                <a:lnTo>
                  <a:pt x="52310" y="225048"/>
                </a:lnTo>
                <a:lnTo>
                  <a:pt x="29424" y="273026"/>
                </a:lnTo>
                <a:lnTo>
                  <a:pt x="13077" y="319133"/>
                </a:lnTo>
                <a:lnTo>
                  <a:pt x="3269" y="363371"/>
                </a:lnTo>
                <a:lnTo>
                  <a:pt x="0" y="405739"/>
                </a:lnTo>
                <a:lnTo>
                  <a:pt x="2860" y="452720"/>
                </a:lnTo>
                <a:lnTo>
                  <a:pt x="11442" y="493441"/>
                </a:lnTo>
                <a:lnTo>
                  <a:pt x="45768" y="556091"/>
                </a:lnTo>
                <a:lnTo>
                  <a:pt x="98894" y="591171"/>
                </a:lnTo>
                <a:lnTo>
                  <a:pt x="166738" y="602864"/>
                </a:lnTo>
                <a:lnTo>
                  <a:pt x="203718" y="599941"/>
                </a:lnTo>
                <a:lnTo>
                  <a:pt x="264199" y="576554"/>
                </a:lnTo>
                <a:lnTo>
                  <a:pt x="307721" y="531237"/>
                </a:lnTo>
                <a:lnTo>
                  <a:pt x="330605" y="472769"/>
                </a:lnTo>
                <a:lnTo>
                  <a:pt x="333466" y="439152"/>
                </a:lnTo>
                <a:lnTo>
                  <a:pt x="331014" y="403860"/>
                </a:lnTo>
                <a:lnTo>
                  <a:pt x="311401" y="342044"/>
                </a:lnTo>
                <a:lnTo>
                  <a:pt x="273194" y="293182"/>
                </a:lnTo>
                <a:lnTo>
                  <a:pt x="222514" y="264782"/>
                </a:lnTo>
                <a:lnTo>
                  <a:pt x="192884" y="258728"/>
                </a:lnTo>
                <a:lnTo>
                  <a:pt x="210800" y="207942"/>
                </a:lnTo>
                <a:lnTo>
                  <a:pt x="233163" y="162503"/>
                </a:lnTo>
                <a:lnTo>
                  <a:pt x="259972" y="122409"/>
                </a:lnTo>
                <a:lnTo>
                  <a:pt x="291228" y="87662"/>
                </a:lnTo>
                <a:lnTo>
                  <a:pt x="326932" y="58263"/>
                </a:lnTo>
                <a:lnTo>
                  <a:pt x="325297" y="49491"/>
                </a:lnTo>
                <a:lnTo>
                  <a:pt x="300776" y="18170"/>
                </a:lnTo>
                <a:lnTo>
                  <a:pt x="277892" y="2299"/>
                </a:lnTo>
                <a:lnTo>
                  <a:pt x="268900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95930" y="2446314"/>
            <a:ext cx="14540101" cy="71265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8554" y="3729201"/>
            <a:ext cx="12832289" cy="2774372"/>
          </a:xfrm>
          <a:prstGeom prst="rect">
            <a:avLst/>
          </a:prstGeom>
        </p:spPr>
      </p:pic>
      <p:sp>
        <p:nvSpPr>
          <p:cNvPr id="8" name="object 8" descr=""/>
          <p:cNvSpPr/>
          <p:nvPr/>
        </p:nvSpPr>
        <p:spPr>
          <a:xfrm>
            <a:off x="5157309" y="3738719"/>
            <a:ext cx="10795" cy="2468880"/>
          </a:xfrm>
          <a:custGeom>
            <a:avLst/>
            <a:gdLst/>
            <a:ahLst/>
            <a:cxnLst/>
            <a:rect l="l" t="t" r="r" b="b"/>
            <a:pathLst>
              <a:path w="10795" h="2468879">
                <a:moveTo>
                  <a:pt x="10470" y="5235"/>
                </a:moveTo>
                <a:lnTo>
                  <a:pt x="10470" y="2345"/>
                </a:lnTo>
                <a:lnTo>
                  <a:pt x="8125" y="0"/>
                </a:lnTo>
                <a:lnTo>
                  <a:pt x="2345" y="0"/>
                </a:lnTo>
                <a:lnTo>
                  <a:pt x="0" y="2345"/>
                </a:lnTo>
                <a:lnTo>
                  <a:pt x="0" y="5235"/>
                </a:lnTo>
                <a:lnTo>
                  <a:pt x="10470" y="5235"/>
                </a:lnTo>
                <a:close/>
              </a:path>
              <a:path w="10795" h="2468879">
                <a:moveTo>
                  <a:pt x="10470" y="2463443"/>
                </a:moveTo>
                <a:lnTo>
                  <a:pt x="10470" y="5235"/>
                </a:lnTo>
                <a:lnTo>
                  <a:pt x="0" y="5235"/>
                </a:lnTo>
                <a:lnTo>
                  <a:pt x="0" y="2463443"/>
                </a:lnTo>
                <a:lnTo>
                  <a:pt x="10470" y="2463443"/>
                </a:lnTo>
                <a:close/>
              </a:path>
              <a:path w="10795" h="2468879">
                <a:moveTo>
                  <a:pt x="10470" y="2466333"/>
                </a:moveTo>
                <a:lnTo>
                  <a:pt x="10470" y="2463443"/>
                </a:lnTo>
                <a:lnTo>
                  <a:pt x="0" y="2463443"/>
                </a:lnTo>
                <a:lnTo>
                  <a:pt x="0" y="2466333"/>
                </a:lnTo>
                <a:lnTo>
                  <a:pt x="2345" y="2468678"/>
                </a:lnTo>
                <a:lnTo>
                  <a:pt x="8125" y="2468678"/>
                </a:lnTo>
                <a:lnTo>
                  <a:pt x="10470" y="246633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437515" y="10582169"/>
            <a:ext cx="4109068" cy="2251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9218" y="10564348"/>
            <a:ext cx="6346204" cy="244610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44486" y="10156759"/>
            <a:ext cx="19015710" cy="10795"/>
          </a:xfrm>
          <a:custGeom>
            <a:avLst/>
            <a:gdLst/>
            <a:ahLst/>
            <a:cxnLst/>
            <a:rect l="l" t="t" r="r" b="b"/>
            <a:pathLst>
              <a:path w="19015710" h="10795">
                <a:moveTo>
                  <a:pt x="19015127" y="0"/>
                </a:moveTo>
                <a:lnTo>
                  <a:pt x="0" y="0"/>
                </a:lnTo>
                <a:lnTo>
                  <a:pt x="0" y="10470"/>
                </a:lnTo>
                <a:lnTo>
                  <a:pt x="19015127" y="10470"/>
                </a:lnTo>
                <a:lnTo>
                  <a:pt x="19015127" y="0"/>
                </a:lnTo>
                <a:close/>
              </a:path>
            </a:pathLst>
          </a:custGeom>
          <a:solidFill>
            <a:srgbClr val="040818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437515" y="10582169"/>
            <a:ext cx="4109068" cy="225124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6187682" y="1015675"/>
            <a:ext cx="8775065" cy="7895590"/>
            <a:chOff x="6187682" y="1015675"/>
            <a:chExt cx="8775065" cy="7895590"/>
          </a:xfrm>
        </p:grpSpPr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87682" y="1015675"/>
              <a:ext cx="8774604" cy="7895047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1666317" y="1398260"/>
              <a:ext cx="2815590" cy="156845"/>
            </a:xfrm>
            <a:custGeom>
              <a:avLst/>
              <a:gdLst/>
              <a:ahLst/>
              <a:cxnLst/>
              <a:rect l="l" t="t" r="r" b="b"/>
              <a:pathLst>
                <a:path w="2815590" h="156844">
                  <a:moveTo>
                    <a:pt x="2740513" y="0"/>
                  </a:moveTo>
                  <a:lnTo>
                    <a:pt x="2733885" y="0"/>
                  </a:lnTo>
                  <a:lnTo>
                    <a:pt x="2725707" y="8177"/>
                  </a:lnTo>
                  <a:lnTo>
                    <a:pt x="2725707" y="14816"/>
                  </a:lnTo>
                  <a:lnTo>
                    <a:pt x="2789025" y="78133"/>
                  </a:lnTo>
                  <a:lnTo>
                    <a:pt x="2725707" y="141451"/>
                  </a:lnTo>
                  <a:lnTo>
                    <a:pt x="2725707" y="148089"/>
                  </a:lnTo>
                  <a:lnTo>
                    <a:pt x="2733885" y="156267"/>
                  </a:lnTo>
                  <a:lnTo>
                    <a:pt x="2740513" y="156267"/>
                  </a:lnTo>
                  <a:lnTo>
                    <a:pt x="2808176" y="88604"/>
                  </a:lnTo>
                  <a:lnTo>
                    <a:pt x="2803830" y="88604"/>
                  </a:lnTo>
                  <a:lnTo>
                    <a:pt x="2803830" y="67662"/>
                  </a:lnTo>
                  <a:lnTo>
                    <a:pt x="2808176" y="67662"/>
                  </a:lnTo>
                  <a:lnTo>
                    <a:pt x="2740513" y="0"/>
                  </a:lnTo>
                  <a:close/>
                </a:path>
                <a:path w="2815590" h="156844">
                  <a:moveTo>
                    <a:pt x="10470" y="67662"/>
                  </a:moveTo>
                  <a:lnTo>
                    <a:pt x="4690" y="67662"/>
                  </a:lnTo>
                  <a:lnTo>
                    <a:pt x="0" y="72353"/>
                  </a:lnTo>
                  <a:lnTo>
                    <a:pt x="0" y="83913"/>
                  </a:lnTo>
                  <a:lnTo>
                    <a:pt x="4690" y="88604"/>
                  </a:lnTo>
                  <a:lnTo>
                    <a:pt x="10470" y="88604"/>
                  </a:lnTo>
                  <a:lnTo>
                    <a:pt x="10470" y="67662"/>
                  </a:lnTo>
                  <a:close/>
                </a:path>
                <a:path w="2815590" h="156844">
                  <a:moveTo>
                    <a:pt x="2778554" y="67662"/>
                  </a:moveTo>
                  <a:lnTo>
                    <a:pt x="10470" y="67662"/>
                  </a:lnTo>
                  <a:lnTo>
                    <a:pt x="10470" y="88604"/>
                  </a:lnTo>
                  <a:lnTo>
                    <a:pt x="2778554" y="88604"/>
                  </a:lnTo>
                  <a:lnTo>
                    <a:pt x="2789025" y="78133"/>
                  </a:lnTo>
                  <a:lnTo>
                    <a:pt x="2778554" y="67662"/>
                  </a:lnTo>
                  <a:close/>
                </a:path>
                <a:path w="2815590" h="156844">
                  <a:moveTo>
                    <a:pt x="2808176" y="67662"/>
                  </a:moveTo>
                  <a:lnTo>
                    <a:pt x="2803830" y="67662"/>
                  </a:lnTo>
                  <a:lnTo>
                    <a:pt x="2803830" y="88604"/>
                  </a:lnTo>
                  <a:lnTo>
                    <a:pt x="2808176" y="88604"/>
                  </a:lnTo>
                  <a:lnTo>
                    <a:pt x="2815327" y="81453"/>
                  </a:lnTo>
                  <a:lnTo>
                    <a:pt x="2815327" y="74814"/>
                  </a:lnTo>
                  <a:lnTo>
                    <a:pt x="2808176" y="676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/>
          <p:nvPr/>
        </p:nvSpPr>
        <p:spPr>
          <a:xfrm>
            <a:off x="6784264" y="9586502"/>
            <a:ext cx="3811904" cy="156845"/>
          </a:xfrm>
          <a:custGeom>
            <a:avLst/>
            <a:gdLst/>
            <a:ahLst/>
            <a:cxnLst/>
            <a:rect l="l" t="t" r="r" b="b"/>
            <a:pathLst>
              <a:path w="3811904" h="156845">
                <a:moveTo>
                  <a:pt x="81453" y="0"/>
                </a:moveTo>
                <a:lnTo>
                  <a:pt x="74814" y="0"/>
                </a:lnTo>
                <a:lnTo>
                  <a:pt x="0" y="74814"/>
                </a:lnTo>
                <a:lnTo>
                  <a:pt x="0" y="81442"/>
                </a:lnTo>
                <a:lnTo>
                  <a:pt x="74814" y="156257"/>
                </a:lnTo>
                <a:lnTo>
                  <a:pt x="81453" y="156257"/>
                </a:lnTo>
                <a:lnTo>
                  <a:pt x="89630" y="148079"/>
                </a:lnTo>
                <a:lnTo>
                  <a:pt x="89630" y="141440"/>
                </a:lnTo>
                <a:lnTo>
                  <a:pt x="36775" y="88594"/>
                </a:lnTo>
                <a:lnTo>
                  <a:pt x="11497" y="88594"/>
                </a:lnTo>
                <a:lnTo>
                  <a:pt x="11497" y="67652"/>
                </a:lnTo>
                <a:lnTo>
                  <a:pt x="36775" y="67652"/>
                </a:lnTo>
                <a:lnTo>
                  <a:pt x="89630" y="14805"/>
                </a:lnTo>
                <a:lnTo>
                  <a:pt x="89630" y="8177"/>
                </a:lnTo>
                <a:lnTo>
                  <a:pt x="81453" y="0"/>
                </a:lnTo>
                <a:close/>
              </a:path>
              <a:path w="3811904" h="156845">
                <a:moveTo>
                  <a:pt x="36775" y="67652"/>
                </a:moveTo>
                <a:lnTo>
                  <a:pt x="11497" y="67652"/>
                </a:lnTo>
                <a:lnTo>
                  <a:pt x="11497" y="88594"/>
                </a:lnTo>
                <a:lnTo>
                  <a:pt x="36775" y="88594"/>
                </a:lnTo>
                <a:lnTo>
                  <a:pt x="26302" y="78123"/>
                </a:lnTo>
                <a:lnTo>
                  <a:pt x="36775" y="67652"/>
                </a:lnTo>
                <a:close/>
              </a:path>
              <a:path w="3811904" h="156845">
                <a:moveTo>
                  <a:pt x="3801193" y="67652"/>
                </a:moveTo>
                <a:lnTo>
                  <a:pt x="36775" y="67652"/>
                </a:lnTo>
                <a:lnTo>
                  <a:pt x="26302" y="78123"/>
                </a:lnTo>
                <a:lnTo>
                  <a:pt x="36775" y="88594"/>
                </a:lnTo>
                <a:lnTo>
                  <a:pt x="3801193" y="88594"/>
                </a:lnTo>
                <a:lnTo>
                  <a:pt x="3801193" y="67652"/>
                </a:lnTo>
                <a:close/>
              </a:path>
              <a:path w="3811904" h="156845">
                <a:moveTo>
                  <a:pt x="3806973" y="67652"/>
                </a:moveTo>
                <a:lnTo>
                  <a:pt x="3801193" y="67652"/>
                </a:lnTo>
                <a:lnTo>
                  <a:pt x="3801193" y="88594"/>
                </a:lnTo>
                <a:lnTo>
                  <a:pt x="3806973" y="88594"/>
                </a:lnTo>
                <a:lnTo>
                  <a:pt x="3811664" y="83903"/>
                </a:lnTo>
                <a:lnTo>
                  <a:pt x="3811664" y="72343"/>
                </a:lnTo>
                <a:lnTo>
                  <a:pt x="3806973" y="676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761689" y="1322702"/>
            <a:ext cx="2516279" cy="371203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14738382" y="1984232"/>
            <a:ext cx="10795" cy="1657985"/>
          </a:xfrm>
          <a:custGeom>
            <a:avLst/>
            <a:gdLst/>
            <a:ahLst/>
            <a:cxnLst/>
            <a:rect l="l" t="t" r="r" b="b"/>
            <a:pathLst>
              <a:path w="10794" h="1657985">
                <a:moveTo>
                  <a:pt x="10470" y="5235"/>
                </a:moveTo>
                <a:lnTo>
                  <a:pt x="10470" y="2345"/>
                </a:lnTo>
                <a:lnTo>
                  <a:pt x="8125" y="0"/>
                </a:lnTo>
                <a:lnTo>
                  <a:pt x="2345" y="0"/>
                </a:lnTo>
                <a:lnTo>
                  <a:pt x="0" y="2345"/>
                </a:lnTo>
                <a:lnTo>
                  <a:pt x="0" y="5235"/>
                </a:lnTo>
                <a:lnTo>
                  <a:pt x="10470" y="5235"/>
                </a:lnTo>
                <a:close/>
              </a:path>
              <a:path w="10794" h="1657985">
                <a:moveTo>
                  <a:pt x="10470" y="1652588"/>
                </a:moveTo>
                <a:lnTo>
                  <a:pt x="10470" y="5235"/>
                </a:lnTo>
                <a:lnTo>
                  <a:pt x="0" y="5235"/>
                </a:lnTo>
                <a:lnTo>
                  <a:pt x="0" y="1652588"/>
                </a:lnTo>
                <a:lnTo>
                  <a:pt x="10470" y="1652588"/>
                </a:lnTo>
                <a:close/>
              </a:path>
              <a:path w="10794" h="1657985">
                <a:moveTo>
                  <a:pt x="10470" y="1655478"/>
                </a:moveTo>
                <a:lnTo>
                  <a:pt x="10470" y="1652588"/>
                </a:lnTo>
                <a:lnTo>
                  <a:pt x="0" y="1652588"/>
                </a:lnTo>
                <a:lnTo>
                  <a:pt x="0" y="1655478"/>
                </a:lnTo>
                <a:lnTo>
                  <a:pt x="2345" y="1657823"/>
                </a:lnTo>
                <a:lnTo>
                  <a:pt x="8125" y="1657823"/>
                </a:lnTo>
                <a:lnTo>
                  <a:pt x="10470" y="1655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930130" y="1998075"/>
            <a:ext cx="3951879" cy="1689142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80193" y="8587791"/>
            <a:ext cx="5091279" cy="1164624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207062" y="7929831"/>
            <a:ext cx="3982360" cy="371203"/>
          </a:xfrm>
          <a:prstGeom prst="rect">
            <a:avLst/>
          </a:prstGeom>
        </p:spPr>
      </p:pic>
      <p:sp>
        <p:nvSpPr>
          <p:cNvPr id="14" name="object 14" descr=""/>
          <p:cNvSpPr/>
          <p:nvPr/>
        </p:nvSpPr>
        <p:spPr>
          <a:xfrm>
            <a:off x="1188445" y="8605119"/>
            <a:ext cx="10795" cy="1148715"/>
          </a:xfrm>
          <a:custGeom>
            <a:avLst/>
            <a:gdLst/>
            <a:ahLst/>
            <a:cxnLst/>
            <a:rect l="l" t="t" r="r" b="b"/>
            <a:pathLst>
              <a:path w="10794" h="1148715">
                <a:moveTo>
                  <a:pt x="10470" y="5235"/>
                </a:moveTo>
                <a:lnTo>
                  <a:pt x="10470" y="2345"/>
                </a:lnTo>
                <a:lnTo>
                  <a:pt x="8125" y="0"/>
                </a:lnTo>
                <a:lnTo>
                  <a:pt x="2345" y="0"/>
                </a:lnTo>
                <a:lnTo>
                  <a:pt x="0" y="2345"/>
                </a:lnTo>
                <a:lnTo>
                  <a:pt x="0" y="5235"/>
                </a:lnTo>
                <a:lnTo>
                  <a:pt x="10470" y="5235"/>
                </a:lnTo>
                <a:close/>
              </a:path>
              <a:path w="10794" h="1148715">
                <a:moveTo>
                  <a:pt x="10470" y="1143274"/>
                </a:moveTo>
                <a:lnTo>
                  <a:pt x="10470" y="5235"/>
                </a:lnTo>
                <a:lnTo>
                  <a:pt x="0" y="5235"/>
                </a:lnTo>
                <a:lnTo>
                  <a:pt x="0" y="1143274"/>
                </a:lnTo>
                <a:lnTo>
                  <a:pt x="10470" y="1143274"/>
                </a:lnTo>
                <a:close/>
              </a:path>
              <a:path w="10794" h="1148715">
                <a:moveTo>
                  <a:pt x="10470" y="1146164"/>
                </a:moveTo>
                <a:lnTo>
                  <a:pt x="10470" y="1143274"/>
                </a:lnTo>
                <a:lnTo>
                  <a:pt x="0" y="1143274"/>
                </a:lnTo>
                <a:lnTo>
                  <a:pt x="0" y="1146164"/>
                </a:lnTo>
                <a:lnTo>
                  <a:pt x="2345" y="1148509"/>
                </a:lnTo>
                <a:lnTo>
                  <a:pt x="8125" y="1148509"/>
                </a:lnTo>
                <a:lnTo>
                  <a:pt x="10470" y="11461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10574983" y="7350561"/>
            <a:ext cx="20955" cy="2324735"/>
          </a:xfrm>
          <a:custGeom>
            <a:avLst/>
            <a:gdLst/>
            <a:ahLst/>
            <a:cxnLst/>
            <a:rect l="l" t="t" r="r" b="b"/>
            <a:pathLst>
              <a:path w="20954" h="2324734">
                <a:moveTo>
                  <a:pt x="16250" y="0"/>
                </a:moveTo>
                <a:lnTo>
                  <a:pt x="4690" y="0"/>
                </a:lnTo>
                <a:lnTo>
                  <a:pt x="0" y="4690"/>
                </a:lnTo>
                <a:lnTo>
                  <a:pt x="0" y="2319845"/>
                </a:lnTo>
                <a:lnTo>
                  <a:pt x="4690" y="2324536"/>
                </a:lnTo>
                <a:lnTo>
                  <a:pt x="16250" y="2324536"/>
                </a:lnTo>
                <a:lnTo>
                  <a:pt x="20941" y="2319845"/>
                </a:lnTo>
                <a:lnTo>
                  <a:pt x="20941" y="4690"/>
                </a:lnTo>
                <a:lnTo>
                  <a:pt x="16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2907030" cy="11308715"/>
            </a:xfrm>
            <a:custGeom>
              <a:avLst/>
              <a:gdLst/>
              <a:ahLst/>
              <a:cxnLst/>
              <a:rect l="l" t="t" r="r" b="b"/>
              <a:pathLst>
                <a:path w="2907030" h="11308715">
                  <a:moveTo>
                    <a:pt x="0" y="11308556"/>
                  </a:moveTo>
                  <a:lnTo>
                    <a:pt x="0" y="0"/>
                  </a:lnTo>
                  <a:lnTo>
                    <a:pt x="2906621" y="0"/>
                  </a:lnTo>
                  <a:lnTo>
                    <a:pt x="2906621" y="11308556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99CED5">
                <a:alpha val="1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906626" y="0"/>
              <a:ext cx="8851900" cy="11308715"/>
            </a:xfrm>
            <a:custGeom>
              <a:avLst/>
              <a:gdLst/>
              <a:ahLst/>
              <a:cxnLst/>
              <a:rect l="l" t="t" r="r" b="b"/>
              <a:pathLst>
                <a:path w="8851900" h="11308715">
                  <a:moveTo>
                    <a:pt x="0" y="0"/>
                  </a:moveTo>
                  <a:lnTo>
                    <a:pt x="8851552" y="0"/>
                  </a:lnTo>
                  <a:lnTo>
                    <a:pt x="8851552" y="11308556"/>
                  </a:lnTo>
                  <a:lnTo>
                    <a:pt x="0" y="11308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CED5">
                <a:alpha val="3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1758179" y="0"/>
              <a:ext cx="8346440" cy="11308715"/>
            </a:xfrm>
            <a:custGeom>
              <a:avLst/>
              <a:gdLst/>
              <a:ahLst/>
              <a:cxnLst/>
              <a:rect l="l" t="t" r="r" b="b"/>
              <a:pathLst>
                <a:path w="8346440" h="11308715">
                  <a:moveTo>
                    <a:pt x="834591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8345919" y="11308556"/>
                  </a:lnTo>
                  <a:lnTo>
                    <a:pt x="8345919" y="0"/>
                  </a:lnTo>
                  <a:close/>
                </a:path>
              </a:pathLst>
            </a:custGeom>
            <a:solidFill>
              <a:srgbClr val="99CED5">
                <a:alpha val="4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218" y="10564347"/>
              <a:ext cx="6346204" cy="244610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44486" y="10156758"/>
              <a:ext cx="19015710" cy="10795"/>
            </a:xfrm>
            <a:custGeom>
              <a:avLst/>
              <a:gdLst/>
              <a:ahLst/>
              <a:cxnLst/>
              <a:rect l="l" t="t" r="r" b="b"/>
              <a:pathLst>
                <a:path w="19015710" h="10795">
                  <a:moveTo>
                    <a:pt x="19015127" y="0"/>
                  </a:moveTo>
                  <a:lnTo>
                    <a:pt x="0" y="0"/>
                  </a:lnTo>
                  <a:lnTo>
                    <a:pt x="0" y="10470"/>
                  </a:lnTo>
                  <a:lnTo>
                    <a:pt x="19015127" y="10470"/>
                  </a:lnTo>
                  <a:lnTo>
                    <a:pt x="19015127" y="0"/>
                  </a:lnTo>
                  <a:close/>
                </a:path>
              </a:pathLst>
            </a:custGeom>
            <a:solidFill>
              <a:srgbClr val="04081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7515" y="10582169"/>
              <a:ext cx="4109068" cy="22512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24076" y="3099386"/>
              <a:ext cx="7298782" cy="3545938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2064365" y="3613539"/>
              <a:ext cx="12065" cy="2195830"/>
            </a:xfrm>
            <a:custGeom>
              <a:avLst/>
              <a:gdLst/>
              <a:ahLst/>
              <a:cxnLst/>
              <a:rect l="l" t="t" r="r" b="b"/>
              <a:pathLst>
                <a:path w="12065" h="2195829">
                  <a:moveTo>
                    <a:pt x="11894" y="0"/>
                  </a:moveTo>
                  <a:lnTo>
                    <a:pt x="502" y="6837"/>
                  </a:lnTo>
                  <a:lnTo>
                    <a:pt x="0" y="2195619"/>
                  </a:lnTo>
                  <a:lnTo>
                    <a:pt x="11643" y="2188781"/>
                  </a:lnTo>
                  <a:lnTo>
                    <a:pt x="11894" y="0"/>
                  </a:lnTo>
                  <a:close/>
                </a:path>
              </a:pathLst>
            </a:custGeom>
            <a:solidFill>
              <a:srgbClr val="AAA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2052730" y="3613537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251" y="0"/>
                  </a:moveTo>
                  <a:lnTo>
                    <a:pt x="0" y="2188781"/>
                  </a:lnTo>
                  <a:lnTo>
                    <a:pt x="11643" y="2195619"/>
                  </a:lnTo>
                  <a:lnTo>
                    <a:pt x="12146" y="683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FE7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2052973" y="3606960"/>
              <a:ext cx="23495" cy="13970"/>
            </a:xfrm>
            <a:custGeom>
              <a:avLst/>
              <a:gdLst/>
              <a:ahLst/>
              <a:cxnLst/>
              <a:rect l="l" t="t" r="r" b="b"/>
              <a:pathLst>
                <a:path w="23495" h="13970">
                  <a:moveTo>
                    <a:pt x="11643" y="0"/>
                  </a:moveTo>
                  <a:lnTo>
                    <a:pt x="0" y="6586"/>
                  </a:lnTo>
                  <a:lnTo>
                    <a:pt x="11894" y="13423"/>
                  </a:lnTo>
                  <a:lnTo>
                    <a:pt x="23287" y="6586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1807416" y="3614045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0" y="0"/>
                  </a:moveTo>
                  <a:lnTo>
                    <a:pt x="502" y="2188781"/>
                  </a:lnTo>
                  <a:lnTo>
                    <a:pt x="12146" y="2195619"/>
                  </a:lnTo>
                  <a:lnTo>
                    <a:pt x="11643" y="6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7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1819052" y="3614043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11643" y="0"/>
                  </a:moveTo>
                  <a:lnTo>
                    <a:pt x="0" y="6837"/>
                  </a:lnTo>
                  <a:lnTo>
                    <a:pt x="502" y="2195619"/>
                  </a:lnTo>
                  <a:lnTo>
                    <a:pt x="12146" y="2188781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AAA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1807416" y="3607472"/>
              <a:ext cx="23495" cy="13970"/>
            </a:xfrm>
            <a:custGeom>
              <a:avLst/>
              <a:gdLst/>
              <a:ahLst/>
              <a:cxnLst/>
              <a:rect l="l" t="t" r="r" b="b"/>
              <a:pathLst>
                <a:path w="23495" h="13970">
                  <a:moveTo>
                    <a:pt x="11643" y="0"/>
                  </a:moveTo>
                  <a:lnTo>
                    <a:pt x="0" y="6586"/>
                  </a:lnTo>
                  <a:lnTo>
                    <a:pt x="11643" y="13423"/>
                  </a:lnTo>
                  <a:lnTo>
                    <a:pt x="23287" y="6586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1942104" y="3684923"/>
              <a:ext cx="12065" cy="2195830"/>
            </a:xfrm>
            <a:custGeom>
              <a:avLst/>
              <a:gdLst/>
              <a:ahLst/>
              <a:cxnLst/>
              <a:rect l="l" t="t" r="r" b="b"/>
              <a:pathLst>
                <a:path w="12065" h="2195829">
                  <a:moveTo>
                    <a:pt x="11894" y="0"/>
                  </a:moveTo>
                  <a:lnTo>
                    <a:pt x="251" y="6837"/>
                  </a:lnTo>
                  <a:lnTo>
                    <a:pt x="0" y="2195619"/>
                  </a:lnTo>
                  <a:lnTo>
                    <a:pt x="11392" y="2188781"/>
                  </a:lnTo>
                  <a:lnTo>
                    <a:pt x="11894" y="0"/>
                  </a:lnTo>
                  <a:close/>
                </a:path>
              </a:pathLst>
            </a:custGeom>
            <a:solidFill>
              <a:srgbClr val="AAA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1930198" y="3684921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502" y="0"/>
                  </a:moveTo>
                  <a:lnTo>
                    <a:pt x="0" y="2188781"/>
                  </a:lnTo>
                  <a:lnTo>
                    <a:pt x="11894" y="2195619"/>
                  </a:lnTo>
                  <a:lnTo>
                    <a:pt x="12146" y="6837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DFE7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59983" y="2092199"/>
              <a:ext cx="10389956" cy="4894882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36149" y="3622910"/>
              <a:ext cx="2804598" cy="1215016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359826" y="6770977"/>
              <a:ext cx="4402016" cy="1602634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96582" y="4454542"/>
              <a:ext cx="1165255" cy="1274118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16167180" y="2006468"/>
              <a:ext cx="3035935" cy="1765300"/>
            </a:xfrm>
            <a:custGeom>
              <a:avLst/>
              <a:gdLst/>
              <a:ahLst/>
              <a:cxnLst/>
              <a:rect l="l" t="t" r="r" b="b"/>
              <a:pathLst>
                <a:path w="3035934" h="1765300">
                  <a:moveTo>
                    <a:pt x="1516801" y="0"/>
                  </a:moveTo>
                  <a:lnTo>
                    <a:pt x="0" y="879564"/>
                  </a:lnTo>
                  <a:lnTo>
                    <a:pt x="1513901" y="1765035"/>
                  </a:lnTo>
                  <a:lnTo>
                    <a:pt x="3035938" y="912778"/>
                  </a:lnTo>
                  <a:lnTo>
                    <a:pt x="1516801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198106" y="2978992"/>
              <a:ext cx="707245" cy="300064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06615" y="2587648"/>
              <a:ext cx="1138834" cy="30016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8093607" y="3112194"/>
              <a:ext cx="847796" cy="285677"/>
            </a:xfrm>
            <a:prstGeom prst="rect">
              <a:avLst/>
            </a:prstGeom>
          </p:spPr>
        </p:pic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6939735" y="1162356"/>
              <a:ext cx="1364757" cy="2235521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16251284" y="5315145"/>
              <a:ext cx="3035935" cy="1765300"/>
            </a:xfrm>
            <a:custGeom>
              <a:avLst/>
              <a:gdLst/>
              <a:ahLst/>
              <a:cxnLst/>
              <a:rect l="l" t="t" r="r" b="b"/>
              <a:pathLst>
                <a:path w="3035934" h="1765300">
                  <a:moveTo>
                    <a:pt x="1516801" y="0"/>
                  </a:moveTo>
                  <a:lnTo>
                    <a:pt x="0" y="879564"/>
                  </a:lnTo>
                  <a:lnTo>
                    <a:pt x="1513901" y="1765035"/>
                  </a:lnTo>
                  <a:lnTo>
                    <a:pt x="3035938" y="912778"/>
                  </a:lnTo>
                  <a:lnTo>
                    <a:pt x="1516801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7282211" y="6287669"/>
              <a:ext cx="707245" cy="300064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690718" y="5896325"/>
              <a:ext cx="1138834" cy="30016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177712" y="6420871"/>
              <a:ext cx="847796" cy="28567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7023839" y="4471033"/>
              <a:ext cx="1364757" cy="2235521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6296251" y="8130535"/>
              <a:ext cx="3035935" cy="1765300"/>
            </a:xfrm>
            <a:custGeom>
              <a:avLst/>
              <a:gdLst/>
              <a:ahLst/>
              <a:cxnLst/>
              <a:rect l="l" t="t" r="r" b="b"/>
              <a:pathLst>
                <a:path w="3035934" h="1765300">
                  <a:moveTo>
                    <a:pt x="1516801" y="0"/>
                  </a:moveTo>
                  <a:lnTo>
                    <a:pt x="0" y="879564"/>
                  </a:lnTo>
                  <a:lnTo>
                    <a:pt x="1513901" y="1765035"/>
                  </a:lnTo>
                  <a:lnTo>
                    <a:pt x="3035938" y="912778"/>
                  </a:lnTo>
                  <a:lnTo>
                    <a:pt x="1516801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3" name="object 3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7327178" y="9103059"/>
              <a:ext cx="707245" cy="30006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735686" y="8711715"/>
              <a:ext cx="1138834" cy="30016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8222678" y="9236261"/>
              <a:ext cx="847796" cy="285677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27913" y="1029010"/>
              <a:ext cx="2031364" cy="7902575"/>
            </a:xfrm>
            <a:custGeom>
              <a:avLst/>
              <a:gdLst/>
              <a:ahLst/>
              <a:cxnLst/>
              <a:rect l="l" t="t" r="r" b="b"/>
              <a:pathLst>
                <a:path w="2031364" h="7902575">
                  <a:moveTo>
                    <a:pt x="334416" y="7151675"/>
                  </a:moveTo>
                  <a:lnTo>
                    <a:pt x="190220" y="7151675"/>
                  </a:lnTo>
                  <a:lnTo>
                    <a:pt x="10591" y="7265403"/>
                  </a:lnTo>
                  <a:lnTo>
                    <a:pt x="10591" y="7401458"/>
                  </a:lnTo>
                  <a:lnTo>
                    <a:pt x="176758" y="7297293"/>
                  </a:lnTo>
                  <a:lnTo>
                    <a:pt x="181013" y="7297293"/>
                  </a:lnTo>
                  <a:lnTo>
                    <a:pt x="181013" y="7877264"/>
                  </a:lnTo>
                  <a:lnTo>
                    <a:pt x="334416" y="7877264"/>
                  </a:lnTo>
                  <a:lnTo>
                    <a:pt x="334416" y="7297293"/>
                  </a:lnTo>
                  <a:lnTo>
                    <a:pt x="334416" y="7151675"/>
                  </a:lnTo>
                  <a:close/>
                </a:path>
                <a:path w="2031364" h="7902575">
                  <a:moveTo>
                    <a:pt x="560781" y="367309"/>
                  </a:moveTo>
                  <a:lnTo>
                    <a:pt x="559181" y="321843"/>
                  </a:lnTo>
                  <a:lnTo>
                    <a:pt x="554558" y="278384"/>
                  </a:lnTo>
                  <a:lnTo>
                    <a:pt x="546963" y="238772"/>
                  </a:lnTo>
                  <a:lnTo>
                    <a:pt x="523443" y="170675"/>
                  </a:lnTo>
                  <a:lnTo>
                    <a:pt x="504253" y="135686"/>
                  </a:lnTo>
                  <a:lnTo>
                    <a:pt x="471563" y="93878"/>
                  </a:lnTo>
                  <a:lnTo>
                    <a:pt x="427990" y="58369"/>
                  </a:lnTo>
                  <a:lnTo>
                    <a:pt x="395389" y="41109"/>
                  </a:lnTo>
                  <a:lnTo>
                    <a:pt x="395389" y="262178"/>
                  </a:lnTo>
                  <a:lnTo>
                    <a:pt x="394792" y="274929"/>
                  </a:lnTo>
                  <a:lnTo>
                    <a:pt x="380568" y="322249"/>
                  </a:lnTo>
                  <a:lnTo>
                    <a:pt x="350545" y="360032"/>
                  </a:lnTo>
                  <a:lnTo>
                    <a:pt x="308343" y="383425"/>
                  </a:lnTo>
                  <a:lnTo>
                    <a:pt x="270675" y="389013"/>
                  </a:lnTo>
                  <a:lnTo>
                    <a:pt x="253441" y="387972"/>
                  </a:lnTo>
                  <a:lnTo>
                    <a:pt x="207606" y="372364"/>
                  </a:lnTo>
                  <a:lnTo>
                    <a:pt x="173062" y="340474"/>
                  </a:lnTo>
                  <a:lnTo>
                    <a:pt x="152692" y="296545"/>
                  </a:lnTo>
                  <a:lnTo>
                    <a:pt x="148793" y="262534"/>
                  </a:lnTo>
                  <a:lnTo>
                    <a:pt x="149631" y="245237"/>
                  </a:lnTo>
                  <a:lnTo>
                    <a:pt x="164388" y="198399"/>
                  </a:lnTo>
                  <a:lnTo>
                    <a:pt x="195211" y="161925"/>
                  </a:lnTo>
                  <a:lnTo>
                    <a:pt x="238264" y="139941"/>
                  </a:lnTo>
                  <a:lnTo>
                    <a:pt x="272084" y="135686"/>
                  </a:lnTo>
                  <a:lnTo>
                    <a:pt x="289179" y="136779"/>
                  </a:lnTo>
                  <a:lnTo>
                    <a:pt x="335153" y="153047"/>
                  </a:lnTo>
                  <a:lnTo>
                    <a:pt x="370370" y="185470"/>
                  </a:lnTo>
                  <a:lnTo>
                    <a:pt x="391134" y="229222"/>
                  </a:lnTo>
                  <a:lnTo>
                    <a:pt x="395389" y="262178"/>
                  </a:lnTo>
                  <a:lnTo>
                    <a:pt x="395389" y="41109"/>
                  </a:lnTo>
                  <a:lnTo>
                    <a:pt x="352602" y="25793"/>
                  </a:lnTo>
                  <a:lnTo>
                    <a:pt x="298754" y="16408"/>
                  </a:lnTo>
                  <a:lnTo>
                    <a:pt x="271030" y="15227"/>
                  </a:lnTo>
                  <a:lnTo>
                    <a:pt x="231698" y="17106"/>
                  </a:lnTo>
                  <a:lnTo>
                    <a:pt x="160489" y="33235"/>
                  </a:lnTo>
                  <a:lnTo>
                    <a:pt x="99809" y="65138"/>
                  </a:lnTo>
                  <a:lnTo>
                    <a:pt x="52336" y="109778"/>
                  </a:lnTo>
                  <a:lnTo>
                    <a:pt x="18796" y="166268"/>
                  </a:lnTo>
                  <a:lnTo>
                    <a:pt x="1968" y="231292"/>
                  </a:lnTo>
                  <a:lnTo>
                    <a:pt x="0" y="266788"/>
                  </a:lnTo>
                  <a:lnTo>
                    <a:pt x="1816" y="299681"/>
                  </a:lnTo>
                  <a:lnTo>
                    <a:pt x="16332" y="359918"/>
                  </a:lnTo>
                  <a:lnTo>
                    <a:pt x="44894" y="412216"/>
                  </a:lnTo>
                  <a:lnTo>
                    <a:pt x="84582" y="453669"/>
                  </a:lnTo>
                  <a:lnTo>
                    <a:pt x="134429" y="483323"/>
                  </a:lnTo>
                  <a:lnTo>
                    <a:pt x="191643" y="498386"/>
                  </a:lnTo>
                  <a:lnTo>
                    <a:pt x="222846" y="500265"/>
                  </a:lnTo>
                  <a:lnTo>
                    <a:pt x="242570" y="499491"/>
                  </a:lnTo>
                  <a:lnTo>
                    <a:pt x="280301" y="493280"/>
                  </a:lnTo>
                  <a:lnTo>
                    <a:pt x="332054" y="472884"/>
                  </a:lnTo>
                  <a:lnTo>
                    <a:pt x="374840" y="440715"/>
                  </a:lnTo>
                  <a:lnTo>
                    <a:pt x="405663" y="397865"/>
                  </a:lnTo>
                  <a:lnTo>
                    <a:pt x="410616" y="397865"/>
                  </a:lnTo>
                  <a:lnTo>
                    <a:pt x="408165" y="448868"/>
                  </a:lnTo>
                  <a:lnTo>
                    <a:pt x="401142" y="494157"/>
                  </a:lnTo>
                  <a:lnTo>
                    <a:pt x="389559" y="533717"/>
                  </a:lnTo>
                  <a:lnTo>
                    <a:pt x="352869" y="594550"/>
                  </a:lnTo>
                  <a:lnTo>
                    <a:pt x="299021" y="625373"/>
                  </a:lnTo>
                  <a:lnTo>
                    <a:pt x="265709" y="629221"/>
                  </a:lnTo>
                  <a:lnTo>
                    <a:pt x="245656" y="627875"/>
                  </a:lnTo>
                  <a:lnTo>
                    <a:pt x="195554" y="607606"/>
                  </a:lnTo>
                  <a:lnTo>
                    <a:pt x="164007" y="564705"/>
                  </a:lnTo>
                  <a:lnTo>
                    <a:pt x="158369" y="545973"/>
                  </a:lnTo>
                  <a:lnTo>
                    <a:pt x="7073" y="545973"/>
                  </a:lnTo>
                  <a:lnTo>
                    <a:pt x="20802" y="603897"/>
                  </a:lnTo>
                  <a:lnTo>
                    <a:pt x="47828" y="655802"/>
                  </a:lnTo>
                  <a:lnTo>
                    <a:pt x="87236" y="699287"/>
                  </a:lnTo>
                  <a:lnTo>
                    <a:pt x="137452" y="732675"/>
                  </a:lnTo>
                  <a:lnTo>
                    <a:pt x="197332" y="753668"/>
                  </a:lnTo>
                  <a:lnTo>
                    <a:pt x="265709" y="760666"/>
                  </a:lnTo>
                  <a:lnTo>
                    <a:pt x="298577" y="759028"/>
                  </a:lnTo>
                  <a:lnTo>
                    <a:pt x="359511" y="745921"/>
                  </a:lnTo>
                  <a:lnTo>
                    <a:pt x="413880" y="719658"/>
                  </a:lnTo>
                  <a:lnTo>
                    <a:pt x="460463" y="681037"/>
                  </a:lnTo>
                  <a:lnTo>
                    <a:pt x="498944" y="630529"/>
                  </a:lnTo>
                  <a:lnTo>
                    <a:pt x="528535" y="569061"/>
                  </a:lnTo>
                  <a:lnTo>
                    <a:pt x="549084" y="496722"/>
                  </a:lnTo>
                  <a:lnTo>
                    <a:pt x="555612" y="456679"/>
                  </a:lnTo>
                  <a:lnTo>
                    <a:pt x="559536" y="414172"/>
                  </a:lnTo>
                  <a:lnTo>
                    <a:pt x="560006" y="397865"/>
                  </a:lnTo>
                  <a:lnTo>
                    <a:pt x="560273" y="389013"/>
                  </a:lnTo>
                  <a:lnTo>
                    <a:pt x="560755" y="372364"/>
                  </a:lnTo>
                  <a:lnTo>
                    <a:pt x="560781" y="367309"/>
                  </a:lnTo>
                  <a:close/>
                </a:path>
                <a:path w="2031364" h="7902575">
                  <a:moveTo>
                    <a:pt x="1064412" y="7515174"/>
                  </a:moveTo>
                  <a:lnTo>
                    <a:pt x="1062355" y="7458049"/>
                  </a:lnTo>
                  <a:lnTo>
                    <a:pt x="1055801" y="7405256"/>
                  </a:lnTo>
                  <a:lnTo>
                    <a:pt x="1044829" y="7357072"/>
                  </a:lnTo>
                  <a:lnTo>
                    <a:pt x="1029347" y="7313231"/>
                  </a:lnTo>
                  <a:lnTo>
                    <a:pt x="1009726" y="7273912"/>
                  </a:lnTo>
                  <a:lnTo>
                    <a:pt x="986294" y="7239533"/>
                  </a:lnTo>
                  <a:lnTo>
                    <a:pt x="959065" y="7210133"/>
                  </a:lnTo>
                  <a:lnTo>
                    <a:pt x="928014" y="7185673"/>
                  </a:lnTo>
                  <a:lnTo>
                    <a:pt x="907821" y="7174382"/>
                  </a:lnTo>
                  <a:lnTo>
                    <a:pt x="907821" y="7515174"/>
                  </a:lnTo>
                  <a:lnTo>
                    <a:pt x="905649" y="7573975"/>
                  </a:lnTo>
                  <a:lnTo>
                    <a:pt x="898791" y="7624927"/>
                  </a:lnTo>
                  <a:lnTo>
                    <a:pt x="887234" y="7668031"/>
                  </a:lnTo>
                  <a:lnTo>
                    <a:pt x="870978" y="7703312"/>
                  </a:lnTo>
                  <a:lnTo>
                    <a:pt x="827481" y="7750340"/>
                  </a:lnTo>
                  <a:lnTo>
                    <a:pt x="771423" y="7766012"/>
                  </a:lnTo>
                  <a:lnTo>
                    <a:pt x="751357" y="7764285"/>
                  </a:lnTo>
                  <a:lnTo>
                    <a:pt x="715225" y="7750480"/>
                  </a:lnTo>
                  <a:lnTo>
                    <a:pt x="684593" y="7722667"/>
                  </a:lnTo>
                  <a:lnTo>
                    <a:pt x="660679" y="7680858"/>
                  </a:lnTo>
                  <a:lnTo>
                    <a:pt x="644004" y="7624927"/>
                  </a:lnTo>
                  <a:lnTo>
                    <a:pt x="635698" y="7555255"/>
                  </a:lnTo>
                  <a:lnTo>
                    <a:pt x="634657" y="7515174"/>
                  </a:lnTo>
                  <a:lnTo>
                    <a:pt x="637133" y="7457211"/>
                  </a:lnTo>
                  <a:lnTo>
                    <a:pt x="644232" y="7406894"/>
                  </a:lnTo>
                  <a:lnTo>
                    <a:pt x="655916" y="7364387"/>
                  </a:lnTo>
                  <a:lnTo>
                    <a:pt x="672223" y="7329525"/>
                  </a:lnTo>
                  <a:lnTo>
                    <a:pt x="715619" y="7283031"/>
                  </a:lnTo>
                  <a:lnTo>
                    <a:pt x="771423" y="7267524"/>
                  </a:lnTo>
                  <a:lnTo>
                    <a:pt x="791464" y="7269251"/>
                  </a:lnTo>
                  <a:lnTo>
                    <a:pt x="827417" y="7283069"/>
                  </a:lnTo>
                  <a:lnTo>
                    <a:pt x="857872" y="7310679"/>
                  </a:lnTo>
                  <a:lnTo>
                    <a:pt x="881608" y="7351954"/>
                  </a:lnTo>
                  <a:lnTo>
                    <a:pt x="898271" y="7406945"/>
                  </a:lnTo>
                  <a:lnTo>
                    <a:pt x="906767" y="7475626"/>
                  </a:lnTo>
                  <a:lnTo>
                    <a:pt x="907821" y="7515174"/>
                  </a:lnTo>
                  <a:lnTo>
                    <a:pt x="907821" y="7174382"/>
                  </a:lnTo>
                  <a:lnTo>
                    <a:pt x="893648" y="7166457"/>
                  </a:lnTo>
                  <a:lnTo>
                    <a:pt x="856094" y="7152729"/>
                  </a:lnTo>
                  <a:lnTo>
                    <a:pt x="815352" y="7144499"/>
                  </a:lnTo>
                  <a:lnTo>
                    <a:pt x="771423" y="7141756"/>
                  </a:lnTo>
                  <a:lnTo>
                    <a:pt x="727468" y="7144499"/>
                  </a:lnTo>
                  <a:lnTo>
                    <a:pt x="686650" y="7152729"/>
                  </a:lnTo>
                  <a:lnTo>
                    <a:pt x="648982" y="7166457"/>
                  </a:lnTo>
                  <a:lnTo>
                    <a:pt x="614464" y="7185673"/>
                  </a:lnTo>
                  <a:lnTo>
                    <a:pt x="583577" y="7209968"/>
                  </a:lnTo>
                  <a:lnTo>
                    <a:pt x="556450" y="7239267"/>
                  </a:lnTo>
                  <a:lnTo>
                    <a:pt x="533095" y="7273569"/>
                  </a:lnTo>
                  <a:lnTo>
                    <a:pt x="513486" y="7312876"/>
                  </a:lnTo>
                  <a:lnTo>
                    <a:pt x="498144" y="7356869"/>
                  </a:lnTo>
                  <a:lnTo>
                    <a:pt x="487172" y="7405344"/>
                  </a:lnTo>
                  <a:lnTo>
                    <a:pt x="480606" y="7458049"/>
                  </a:lnTo>
                  <a:lnTo>
                    <a:pt x="478409" y="7515174"/>
                  </a:lnTo>
                  <a:lnTo>
                    <a:pt x="480453" y="7572553"/>
                  </a:lnTo>
                  <a:lnTo>
                    <a:pt x="486918" y="7625639"/>
                  </a:lnTo>
                  <a:lnTo>
                    <a:pt x="497814" y="7674419"/>
                  </a:lnTo>
                  <a:lnTo>
                    <a:pt x="513130" y="7718895"/>
                  </a:lnTo>
                  <a:lnTo>
                    <a:pt x="532739" y="7758735"/>
                  </a:lnTo>
                  <a:lnTo>
                    <a:pt x="556094" y="7793571"/>
                  </a:lnTo>
                  <a:lnTo>
                    <a:pt x="583222" y="7823390"/>
                  </a:lnTo>
                  <a:lnTo>
                    <a:pt x="614108" y="7848219"/>
                  </a:lnTo>
                  <a:lnTo>
                    <a:pt x="648652" y="7867764"/>
                  </a:lnTo>
                  <a:lnTo>
                    <a:pt x="686384" y="7881785"/>
                  </a:lnTo>
                  <a:lnTo>
                    <a:pt x="727303" y="7890269"/>
                  </a:lnTo>
                  <a:lnTo>
                    <a:pt x="771423" y="7893215"/>
                  </a:lnTo>
                  <a:lnTo>
                    <a:pt x="815505" y="7890421"/>
                  </a:lnTo>
                  <a:lnTo>
                    <a:pt x="856361" y="7882052"/>
                  </a:lnTo>
                  <a:lnTo>
                    <a:pt x="893978" y="7868107"/>
                  </a:lnTo>
                  <a:lnTo>
                    <a:pt x="928370" y="7848574"/>
                  </a:lnTo>
                  <a:lnTo>
                    <a:pt x="959243" y="7823746"/>
                  </a:lnTo>
                  <a:lnTo>
                    <a:pt x="986294" y="7793926"/>
                  </a:lnTo>
                  <a:lnTo>
                    <a:pt x="1004925" y="7766012"/>
                  </a:lnTo>
                  <a:lnTo>
                    <a:pt x="1009548" y="7759090"/>
                  </a:lnTo>
                  <a:lnTo>
                    <a:pt x="1028992" y="7719250"/>
                  </a:lnTo>
                  <a:lnTo>
                    <a:pt x="1044498" y="7674750"/>
                  </a:lnTo>
                  <a:lnTo>
                    <a:pt x="1055560" y="7625893"/>
                  </a:lnTo>
                  <a:lnTo>
                    <a:pt x="1062202" y="7572705"/>
                  </a:lnTo>
                  <a:lnTo>
                    <a:pt x="1064412" y="7515174"/>
                  </a:lnTo>
                  <a:close/>
                </a:path>
                <a:path w="2031364" h="7902575">
                  <a:moveTo>
                    <a:pt x="1224673" y="388658"/>
                  </a:moveTo>
                  <a:lnTo>
                    <a:pt x="1222616" y="331520"/>
                  </a:lnTo>
                  <a:lnTo>
                    <a:pt x="1216063" y="278739"/>
                  </a:lnTo>
                  <a:lnTo>
                    <a:pt x="1205077" y="230555"/>
                  </a:lnTo>
                  <a:lnTo>
                    <a:pt x="1189596" y="186715"/>
                  </a:lnTo>
                  <a:lnTo>
                    <a:pt x="1169987" y="147383"/>
                  </a:lnTo>
                  <a:lnTo>
                    <a:pt x="1146556" y="113017"/>
                  </a:lnTo>
                  <a:lnTo>
                    <a:pt x="1119327" y="83604"/>
                  </a:lnTo>
                  <a:lnTo>
                    <a:pt x="1088275" y="59156"/>
                  </a:lnTo>
                  <a:lnTo>
                    <a:pt x="1068082" y="47866"/>
                  </a:lnTo>
                  <a:lnTo>
                    <a:pt x="1068082" y="388658"/>
                  </a:lnTo>
                  <a:lnTo>
                    <a:pt x="1065911" y="447446"/>
                  </a:lnTo>
                  <a:lnTo>
                    <a:pt x="1059040" y="498398"/>
                  </a:lnTo>
                  <a:lnTo>
                    <a:pt x="1047483" y="541515"/>
                  </a:lnTo>
                  <a:lnTo>
                    <a:pt x="1031227" y="576783"/>
                  </a:lnTo>
                  <a:lnTo>
                    <a:pt x="987742" y="623824"/>
                  </a:lnTo>
                  <a:lnTo>
                    <a:pt x="931672" y="639495"/>
                  </a:lnTo>
                  <a:lnTo>
                    <a:pt x="911606" y="637768"/>
                  </a:lnTo>
                  <a:lnTo>
                    <a:pt x="875474" y="623951"/>
                  </a:lnTo>
                  <a:lnTo>
                    <a:pt x="844854" y="596138"/>
                  </a:lnTo>
                  <a:lnTo>
                    <a:pt x="820940" y="554329"/>
                  </a:lnTo>
                  <a:lnTo>
                    <a:pt x="804265" y="498398"/>
                  </a:lnTo>
                  <a:lnTo>
                    <a:pt x="795959" y="428739"/>
                  </a:lnTo>
                  <a:lnTo>
                    <a:pt x="794918" y="388658"/>
                  </a:lnTo>
                  <a:lnTo>
                    <a:pt x="797394" y="330682"/>
                  </a:lnTo>
                  <a:lnTo>
                    <a:pt x="804494" y="280377"/>
                  </a:lnTo>
                  <a:lnTo>
                    <a:pt x="816178" y="237858"/>
                  </a:lnTo>
                  <a:lnTo>
                    <a:pt x="832472" y="203009"/>
                  </a:lnTo>
                  <a:lnTo>
                    <a:pt x="875880" y="156502"/>
                  </a:lnTo>
                  <a:lnTo>
                    <a:pt x="931672" y="141008"/>
                  </a:lnTo>
                  <a:lnTo>
                    <a:pt x="951712" y="142735"/>
                  </a:lnTo>
                  <a:lnTo>
                    <a:pt x="987679" y="156552"/>
                  </a:lnTo>
                  <a:lnTo>
                    <a:pt x="1018120" y="184162"/>
                  </a:lnTo>
                  <a:lnTo>
                    <a:pt x="1041857" y="225437"/>
                  </a:lnTo>
                  <a:lnTo>
                    <a:pt x="1058519" y="280428"/>
                  </a:lnTo>
                  <a:lnTo>
                    <a:pt x="1067015" y="349110"/>
                  </a:lnTo>
                  <a:lnTo>
                    <a:pt x="1068082" y="388658"/>
                  </a:lnTo>
                  <a:lnTo>
                    <a:pt x="1068082" y="47866"/>
                  </a:lnTo>
                  <a:lnTo>
                    <a:pt x="1053909" y="39941"/>
                  </a:lnTo>
                  <a:lnTo>
                    <a:pt x="1016355" y="26212"/>
                  </a:lnTo>
                  <a:lnTo>
                    <a:pt x="975614" y="17970"/>
                  </a:lnTo>
                  <a:lnTo>
                    <a:pt x="931672" y="15227"/>
                  </a:lnTo>
                  <a:lnTo>
                    <a:pt x="887717" y="17970"/>
                  </a:lnTo>
                  <a:lnTo>
                    <a:pt x="846912" y="26212"/>
                  </a:lnTo>
                  <a:lnTo>
                    <a:pt x="809244" y="39941"/>
                  </a:lnTo>
                  <a:lnTo>
                    <a:pt x="774725" y="59156"/>
                  </a:lnTo>
                  <a:lnTo>
                    <a:pt x="743839" y="83451"/>
                  </a:lnTo>
                  <a:lnTo>
                    <a:pt x="716711" y="112750"/>
                  </a:lnTo>
                  <a:lnTo>
                    <a:pt x="693343" y="147053"/>
                  </a:lnTo>
                  <a:lnTo>
                    <a:pt x="673747" y="186359"/>
                  </a:lnTo>
                  <a:lnTo>
                    <a:pt x="658406" y="230352"/>
                  </a:lnTo>
                  <a:lnTo>
                    <a:pt x="647433" y="278828"/>
                  </a:lnTo>
                  <a:lnTo>
                    <a:pt x="640867" y="331520"/>
                  </a:lnTo>
                  <a:lnTo>
                    <a:pt x="638670" y="388658"/>
                  </a:lnTo>
                  <a:lnTo>
                    <a:pt x="640715" y="446036"/>
                  </a:lnTo>
                  <a:lnTo>
                    <a:pt x="647179" y="499110"/>
                  </a:lnTo>
                  <a:lnTo>
                    <a:pt x="658075" y="547890"/>
                  </a:lnTo>
                  <a:lnTo>
                    <a:pt x="673392" y="592378"/>
                  </a:lnTo>
                  <a:lnTo>
                    <a:pt x="693000" y="632206"/>
                  </a:lnTo>
                  <a:lnTo>
                    <a:pt x="716356" y="667042"/>
                  </a:lnTo>
                  <a:lnTo>
                    <a:pt x="743483" y="696874"/>
                  </a:lnTo>
                  <a:lnTo>
                    <a:pt x="774369" y="721690"/>
                  </a:lnTo>
                  <a:lnTo>
                    <a:pt x="808913" y="741248"/>
                  </a:lnTo>
                  <a:lnTo>
                    <a:pt x="846645" y="755269"/>
                  </a:lnTo>
                  <a:lnTo>
                    <a:pt x="887564" y="763752"/>
                  </a:lnTo>
                  <a:lnTo>
                    <a:pt x="931672" y="766699"/>
                  </a:lnTo>
                  <a:lnTo>
                    <a:pt x="975766" y="763905"/>
                  </a:lnTo>
                  <a:lnTo>
                    <a:pt x="1016622" y="755535"/>
                  </a:lnTo>
                  <a:lnTo>
                    <a:pt x="1054239" y="741578"/>
                  </a:lnTo>
                  <a:lnTo>
                    <a:pt x="1088631" y="722045"/>
                  </a:lnTo>
                  <a:lnTo>
                    <a:pt x="1119492" y="697230"/>
                  </a:lnTo>
                  <a:lnTo>
                    <a:pt x="1146556" y="667397"/>
                  </a:lnTo>
                  <a:lnTo>
                    <a:pt x="1169809" y="632561"/>
                  </a:lnTo>
                  <a:lnTo>
                    <a:pt x="1189240" y="592734"/>
                  </a:lnTo>
                  <a:lnTo>
                    <a:pt x="1204747" y="548220"/>
                  </a:lnTo>
                  <a:lnTo>
                    <a:pt x="1215821" y="499376"/>
                  </a:lnTo>
                  <a:lnTo>
                    <a:pt x="1222463" y="446189"/>
                  </a:lnTo>
                  <a:lnTo>
                    <a:pt x="1224673" y="388658"/>
                  </a:lnTo>
                  <a:close/>
                </a:path>
                <a:path w="2031364" h="7902575">
                  <a:moveTo>
                    <a:pt x="1498231" y="7287717"/>
                  </a:moveTo>
                  <a:lnTo>
                    <a:pt x="1493634" y="7245642"/>
                  </a:lnTo>
                  <a:lnTo>
                    <a:pt x="1479804" y="7207288"/>
                  </a:lnTo>
                  <a:lnTo>
                    <a:pt x="1457134" y="7174166"/>
                  </a:lnTo>
                  <a:lnTo>
                    <a:pt x="1425956" y="7148487"/>
                  </a:lnTo>
                  <a:lnTo>
                    <a:pt x="1394434" y="7134695"/>
                  </a:lnTo>
                  <a:lnTo>
                    <a:pt x="1394434" y="7287717"/>
                  </a:lnTo>
                  <a:lnTo>
                    <a:pt x="1394434" y="7325982"/>
                  </a:lnTo>
                  <a:lnTo>
                    <a:pt x="1382382" y="7373823"/>
                  </a:lnTo>
                  <a:lnTo>
                    <a:pt x="1338097" y="7395781"/>
                  </a:lnTo>
                  <a:lnTo>
                    <a:pt x="1323682" y="7394410"/>
                  </a:lnTo>
                  <a:lnTo>
                    <a:pt x="1289240" y="7362584"/>
                  </a:lnTo>
                  <a:lnTo>
                    <a:pt x="1282458" y="7325982"/>
                  </a:lnTo>
                  <a:lnTo>
                    <a:pt x="1282458" y="7287717"/>
                  </a:lnTo>
                  <a:lnTo>
                    <a:pt x="1294511" y="7239889"/>
                  </a:lnTo>
                  <a:lnTo>
                    <a:pt x="1338097" y="7217219"/>
                  </a:lnTo>
                  <a:lnTo>
                    <a:pt x="1353527" y="7218616"/>
                  </a:lnTo>
                  <a:lnTo>
                    <a:pt x="1388046" y="7250925"/>
                  </a:lnTo>
                  <a:lnTo>
                    <a:pt x="1394434" y="7287717"/>
                  </a:lnTo>
                  <a:lnTo>
                    <a:pt x="1394434" y="7134695"/>
                  </a:lnTo>
                  <a:lnTo>
                    <a:pt x="1386268" y="7132015"/>
                  </a:lnTo>
                  <a:lnTo>
                    <a:pt x="1363243" y="7127888"/>
                  </a:lnTo>
                  <a:lnTo>
                    <a:pt x="1338097" y="7126516"/>
                  </a:lnTo>
                  <a:lnTo>
                    <a:pt x="1313688" y="7127888"/>
                  </a:lnTo>
                  <a:lnTo>
                    <a:pt x="1270469" y="7138873"/>
                  </a:lnTo>
                  <a:lnTo>
                    <a:pt x="1234973" y="7160400"/>
                  </a:lnTo>
                  <a:lnTo>
                    <a:pt x="1207871" y="7189800"/>
                  </a:lnTo>
                  <a:lnTo>
                    <a:pt x="1189215" y="7226008"/>
                  </a:lnTo>
                  <a:lnTo>
                    <a:pt x="1179830" y="7266216"/>
                  </a:lnTo>
                  <a:lnTo>
                    <a:pt x="1178648" y="7287717"/>
                  </a:lnTo>
                  <a:lnTo>
                    <a:pt x="1178648" y="7325982"/>
                  </a:lnTo>
                  <a:lnTo>
                    <a:pt x="1183170" y="7367791"/>
                  </a:lnTo>
                  <a:lnTo>
                    <a:pt x="1196733" y="7406056"/>
                  </a:lnTo>
                  <a:lnTo>
                    <a:pt x="1219403" y="7438745"/>
                  </a:lnTo>
                  <a:lnTo>
                    <a:pt x="1250581" y="7464514"/>
                  </a:lnTo>
                  <a:lnTo>
                    <a:pt x="1290345" y="7480986"/>
                  </a:lnTo>
                  <a:lnTo>
                    <a:pt x="1338097" y="7486485"/>
                  </a:lnTo>
                  <a:lnTo>
                    <a:pt x="1362938" y="7485139"/>
                  </a:lnTo>
                  <a:lnTo>
                    <a:pt x="1406512" y="7474331"/>
                  </a:lnTo>
                  <a:lnTo>
                    <a:pt x="1442059" y="7452982"/>
                  </a:lnTo>
                  <a:lnTo>
                    <a:pt x="1469161" y="7423747"/>
                  </a:lnTo>
                  <a:lnTo>
                    <a:pt x="1487665" y="7387704"/>
                  </a:lnTo>
                  <a:lnTo>
                    <a:pt x="1497063" y="7347483"/>
                  </a:lnTo>
                  <a:lnTo>
                    <a:pt x="1498231" y="7325982"/>
                  </a:lnTo>
                  <a:lnTo>
                    <a:pt x="1498231" y="7287717"/>
                  </a:lnTo>
                  <a:close/>
                </a:path>
                <a:path w="2031364" h="7902575">
                  <a:moveTo>
                    <a:pt x="1658493" y="161201"/>
                  </a:moveTo>
                  <a:lnTo>
                    <a:pt x="1653882" y="119126"/>
                  </a:lnTo>
                  <a:lnTo>
                    <a:pt x="1640065" y="80772"/>
                  </a:lnTo>
                  <a:lnTo>
                    <a:pt x="1617395" y="47650"/>
                  </a:lnTo>
                  <a:lnTo>
                    <a:pt x="1586217" y="21971"/>
                  </a:lnTo>
                  <a:lnTo>
                    <a:pt x="1554683" y="8178"/>
                  </a:lnTo>
                  <a:lnTo>
                    <a:pt x="1554683" y="161201"/>
                  </a:lnTo>
                  <a:lnTo>
                    <a:pt x="1554683" y="199466"/>
                  </a:lnTo>
                  <a:lnTo>
                    <a:pt x="1542643" y="247294"/>
                  </a:lnTo>
                  <a:lnTo>
                    <a:pt x="1498346" y="269252"/>
                  </a:lnTo>
                  <a:lnTo>
                    <a:pt x="1483931" y="267881"/>
                  </a:lnTo>
                  <a:lnTo>
                    <a:pt x="1449501" y="236067"/>
                  </a:lnTo>
                  <a:lnTo>
                    <a:pt x="1442720" y="199466"/>
                  </a:lnTo>
                  <a:lnTo>
                    <a:pt x="1442720" y="161201"/>
                  </a:lnTo>
                  <a:lnTo>
                    <a:pt x="1454772" y="113360"/>
                  </a:lnTo>
                  <a:lnTo>
                    <a:pt x="1498346" y="90690"/>
                  </a:lnTo>
                  <a:lnTo>
                    <a:pt x="1513776" y="92087"/>
                  </a:lnTo>
                  <a:lnTo>
                    <a:pt x="1548307" y="124396"/>
                  </a:lnTo>
                  <a:lnTo>
                    <a:pt x="1554683" y="161201"/>
                  </a:lnTo>
                  <a:lnTo>
                    <a:pt x="1554683" y="8178"/>
                  </a:lnTo>
                  <a:lnTo>
                    <a:pt x="1546529" y="5486"/>
                  </a:lnTo>
                  <a:lnTo>
                    <a:pt x="1523504" y="1371"/>
                  </a:lnTo>
                  <a:lnTo>
                    <a:pt x="1498346" y="0"/>
                  </a:lnTo>
                  <a:lnTo>
                    <a:pt x="1473949" y="1371"/>
                  </a:lnTo>
                  <a:lnTo>
                    <a:pt x="1430718" y="12357"/>
                  </a:lnTo>
                  <a:lnTo>
                    <a:pt x="1395234" y="33870"/>
                  </a:lnTo>
                  <a:lnTo>
                    <a:pt x="1368120" y="63284"/>
                  </a:lnTo>
                  <a:lnTo>
                    <a:pt x="1349476" y="99479"/>
                  </a:lnTo>
                  <a:lnTo>
                    <a:pt x="1340091" y="139700"/>
                  </a:lnTo>
                  <a:lnTo>
                    <a:pt x="1338922" y="161201"/>
                  </a:lnTo>
                  <a:lnTo>
                    <a:pt x="1338922" y="199466"/>
                  </a:lnTo>
                  <a:lnTo>
                    <a:pt x="1343431" y="241274"/>
                  </a:lnTo>
                  <a:lnTo>
                    <a:pt x="1356995" y="279539"/>
                  </a:lnTo>
                  <a:lnTo>
                    <a:pt x="1379664" y="312216"/>
                  </a:lnTo>
                  <a:lnTo>
                    <a:pt x="1410843" y="337997"/>
                  </a:lnTo>
                  <a:lnTo>
                    <a:pt x="1450606" y="354469"/>
                  </a:lnTo>
                  <a:lnTo>
                    <a:pt x="1498346" y="359968"/>
                  </a:lnTo>
                  <a:lnTo>
                    <a:pt x="1523199" y="358609"/>
                  </a:lnTo>
                  <a:lnTo>
                    <a:pt x="1566773" y="347802"/>
                  </a:lnTo>
                  <a:lnTo>
                    <a:pt x="1602308" y="326453"/>
                  </a:lnTo>
                  <a:lnTo>
                    <a:pt x="1629422" y="297230"/>
                  </a:lnTo>
                  <a:lnTo>
                    <a:pt x="1647926" y="261175"/>
                  </a:lnTo>
                  <a:lnTo>
                    <a:pt x="1657311" y="220967"/>
                  </a:lnTo>
                  <a:lnTo>
                    <a:pt x="1658493" y="199466"/>
                  </a:lnTo>
                  <a:lnTo>
                    <a:pt x="1658493" y="161201"/>
                  </a:lnTo>
                  <a:close/>
                </a:path>
                <a:path w="2031364" h="7902575">
                  <a:moveTo>
                    <a:pt x="1817090" y="7151675"/>
                  </a:moveTo>
                  <a:lnTo>
                    <a:pt x="1724266" y="7151675"/>
                  </a:lnTo>
                  <a:lnTo>
                    <a:pt x="1225423" y="7877264"/>
                  </a:lnTo>
                  <a:lnTo>
                    <a:pt x="1318247" y="7877264"/>
                  </a:lnTo>
                  <a:lnTo>
                    <a:pt x="1817090" y="7151675"/>
                  </a:lnTo>
                  <a:close/>
                </a:path>
                <a:path w="2031364" h="7902575">
                  <a:moveTo>
                    <a:pt x="1870608" y="7702956"/>
                  </a:moveTo>
                  <a:lnTo>
                    <a:pt x="1865998" y="7660881"/>
                  </a:lnTo>
                  <a:lnTo>
                    <a:pt x="1852168" y="7622540"/>
                  </a:lnTo>
                  <a:lnTo>
                    <a:pt x="1829676" y="7589406"/>
                  </a:lnTo>
                  <a:lnTo>
                    <a:pt x="1798320" y="7563713"/>
                  </a:lnTo>
                  <a:lnTo>
                    <a:pt x="1766798" y="7549909"/>
                  </a:lnTo>
                  <a:lnTo>
                    <a:pt x="1766798" y="7702956"/>
                  </a:lnTo>
                  <a:lnTo>
                    <a:pt x="1766798" y="7741221"/>
                  </a:lnTo>
                  <a:lnTo>
                    <a:pt x="1754746" y="7789050"/>
                  </a:lnTo>
                  <a:lnTo>
                    <a:pt x="1710804" y="7811021"/>
                  </a:lnTo>
                  <a:lnTo>
                    <a:pt x="1695932" y="7809624"/>
                  </a:lnTo>
                  <a:lnTo>
                    <a:pt x="1660893" y="7777353"/>
                  </a:lnTo>
                  <a:lnTo>
                    <a:pt x="1654124" y="7741221"/>
                  </a:lnTo>
                  <a:lnTo>
                    <a:pt x="1654124" y="7702956"/>
                  </a:lnTo>
                  <a:lnTo>
                    <a:pt x="1666519" y="7654772"/>
                  </a:lnTo>
                  <a:lnTo>
                    <a:pt x="1710804" y="7632446"/>
                  </a:lnTo>
                  <a:lnTo>
                    <a:pt x="1726082" y="7633843"/>
                  </a:lnTo>
                  <a:lnTo>
                    <a:pt x="1760410" y="7666152"/>
                  </a:lnTo>
                  <a:lnTo>
                    <a:pt x="1766798" y="7702956"/>
                  </a:lnTo>
                  <a:lnTo>
                    <a:pt x="1766798" y="7549909"/>
                  </a:lnTo>
                  <a:lnTo>
                    <a:pt x="1758721" y="7547242"/>
                  </a:lnTo>
                  <a:lnTo>
                    <a:pt x="1735810" y="7543127"/>
                  </a:lnTo>
                  <a:lnTo>
                    <a:pt x="1710804" y="7541755"/>
                  </a:lnTo>
                  <a:lnTo>
                    <a:pt x="1686102" y="7543152"/>
                  </a:lnTo>
                  <a:lnTo>
                    <a:pt x="1642516" y="7554315"/>
                  </a:lnTo>
                  <a:lnTo>
                    <a:pt x="1606981" y="7575982"/>
                  </a:lnTo>
                  <a:lnTo>
                    <a:pt x="1579880" y="7605395"/>
                  </a:lnTo>
                  <a:lnTo>
                    <a:pt x="1561388" y="7641577"/>
                  </a:lnTo>
                  <a:lnTo>
                    <a:pt x="1552168" y="7681608"/>
                  </a:lnTo>
                  <a:lnTo>
                    <a:pt x="1551025" y="7702956"/>
                  </a:lnTo>
                  <a:lnTo>
                    <a:pt x="1551025" y="7741221"/>
                  </a:lnTo>
                  <a:lnTo>
                    <a:pt x="1555623" y="7783119"/>
                  </a:lnTo>
                  <a:lnTo>
                    <a:pt x="1569453" y="7821650"/>
                  </a:lnTo>
                  <a:lnTo>
                    <a:pt x="1592122" y="7854505"/>
                  </a:lnTo>
                  <a:lnTo>
                    <a:pt x="1623301" y="7880109"/>
                  </a:lnTo>
                  <a:lnTo>
                    <a:pt x="1662887" y="7896847"/>
                  </a:lnTo>
                  <a:lnTo>
                    <a:pt x="1710804" y="7902422"/>
                  </a:lnTo>
                  <a:lnTo>
                    <a:pt x="1735518" y="7901025"/>
                  </a:lnTo>
                  <a:lnTo>
                    <a:pt x="1779104" y="7889875"/>
                  </a:lnTo>
                  <a:lnTo>
                    <a:pt x="1814766" y="7868209"/>
                  </a:lnTo>
                  <a:lnTo>
                    <a:pt x="1841881" y="7838986"/>
                  </a:lnTo>
                  <a:lnTo>
                    <a:pt x="1856714" y="7811021"/>
                  </a:lnTo>
                  <a:lnTo>
                    <a:pt x="1860232" y="7802804"/>
                  </a:lnTo>
                  <a:lnTo>
                    <a:pt x="1865998" y="7783119"/>
                  </a:lnTo>
                  <a:lnTo>
                    <a:pt x="1869452" y="7762583"/>
                  </a:lnTo>
                  <a:lnTo>
                    <a:pt x="1870608" y="7741221"/>
                  </a:lnTo>
                  <a:lnTo>
                    <a:pt x="1870608" y="7702956"/>
                  </a:lnTo>
                  <a:close/>
                </a:path>
                <a:path w="2031364" h="7902575">
                  <a:moveTo>
                    <a:pt x="1977351" y="25146"/>
                  </a:moveTo>
                  <a:lnTo>
                    <a:pt x="1884527" y="25146"/>
                  </a:lnTo>
                  <a:lnTo>
                    <a:pt x="1385684" y="750747"/>
                  </a:lnTo>
                  <a:lnTo>
                    <a:pt x="1478508" y="750747"/>
                  </a:lnTo>
                  <a:lnTo>
                    <a:pt x="1977351" y="25146"/>
                  </a:lnTo>
                  <a:close/>
                </a:path>
                <a:path w="2031364" h="7902575">
                  <a:moveTo>
                    <a:pt x="2030857" y="576440"/>
                  </a:moveTo>
                  <a:lnTo>
                    <a:pt x="2026246" y="534365"/>
                  </a:lnTo>
                  <a:lnTo>
                    <a:pt x="2012429" y="496011"/>
                  </a:lnTo>
                  <a:lnTo>
                    <a:pt x="1989937" y="462876"/>
                  </a:lnTo>
                  <a:lnTo>
                    <a:pt x="1958581" y="437197"/>
                  </a:lnTo>
                  <a:lnTo>
                    <a:pt x="1927047" y="423379"/>
                  </a:lnTo>
                  <a:lnTo>
                    <a:pt x="1927047" y="576440"/>
                  </a:lnTo>
                  <a:lnTo>
                    <a:pt x="1927047" y="614705"/>
                  </a:lnTo>
                  <a:lnTo>
                    <a:pt x="1915007" y="662533"/>
                  </a:lnTo>
                  <a:lnTo>
                    <a:pt x="1871065" y="684504"/>
                  </a:lnTo>
                  <a:lnTo>
                    <a:pt x="1856181" y="683107"/>
                  </a:lnTo>
                  <a:lnTo>
                    <a:pt x="1821154" y="650836"/>
                  </a:lnTo>
                  <a:lnTo>
                    <a:pt x="1814372" y="614705"/>
                  </a:lnTo>
                  <a:lnTo>
                    <a:pt x="1814372" y="576440"/>
                  </a:lnTo>
                  <a:lnTo>
                    <a:pt x="1826780" y="528256"/>
                  </a:lnTo>
                  <a:lnTo>
                    <a:pt x="1871065" y="505929"/>
                  </a:lnTo>
                  <a:lnTo>
                    <a:pt x="1886356" y="507326"/>
                  </a:lnTo>
                  <a:lnTo>
                    <a:pt x="1920671" y="539635"/>
                  </a:lnTo>
                  <a:lnTo>
                    <a:pt x="1927047" y="576440"/>
                  </a:lnTo>
                  <a:lnTo>
                    <a:pt x="1927047" y="423379"/>
                  </a:lnTo>
                  <a:lnTo>
                    <a:pt x="1918982" y="420725"/>
                  </a:lnTo>
                  <a:lnTo>
                    <a:pt x="1896071" y="416598"/>
                  </a:lnTo>
                  <a:lnTo>
                    <a:pt x="1871065" y="415226"/>
                  </a:lnTo>
                  <a:lnTo>
                    <a:pt x="1846351" y="416623"/>
                  </a:lnTo>
                  <a:lnTo>
                    <a:pt x="1802777" y="427786"/>
                  </a:lnTo>
                  <a:lnTo>
                    <a:pt x="1767243" y="449465"/>
                  </a:lnTo>
                  <a:lnTo>
                    <a:pt x="1740128" y="478878"/>
                  </a:lnTo>
                  <a:lnTo>
                    <a:pt x="1721637" y="515061"/>
                  </a:lnTo>
                  <a:lnTo>
                    <a:pt x="1712429" y="555091"/>
                  </a:lnTo>
                  <a:lnTo>
                    <a:pt x="1711286" y="576440"/>
                  </a:lnTo>
                  <a:lnTo>
                    <a:pt x="1711286" y="614705"/>
                  </a:lnTo>
                  <a:lnTo>
                    <a:pt x="1715884" y="656590"/>
                  </a:lnTo>
                  <a:lnTo>
                    <a:pt x="1729701" y="695121"/>
                  </a:lnTo>
                  <a:lnTo>
                    <a:pt x="1752384" y="727989"/>
                  </a:lnTo>
                  <a:lnTo>
                    <a:pt x="1783562" y="753592"/>
                  </a:lnTo>
                  <a:lnTo>
                    <a:pt x="1823148" y="770318"/>
                  </a:lnTo>
                  <a:lnTo>
                    <a:pt x="1871065" y="775893"/>
                  </a:lnTo>
                  <a:lnTo>
                    <a:pt x="1895779" y="774509"/>
                  </a:lnTo>
                  <a:lnTo>
                    <a:pt x="1939366" y="763346"/>
                  </a:lnTo>
                  <a:lnTo>
                    <a:pt x="1975027" y="741692"/>
                  </a:lnTo>
                  <a:lnTo>
                    <a:pt x="2002142" y="712457"/>
                  </a:lnTo>
                  <a:lnTo>
                    <a:pt x="2020493" y="676287"/>
                  </a:lnTo>
                  <a:lnTo>
                    <a:pt x="2029701" y="636066"/>
                  </a:lnTo>
                  <a:lnTo>
                    <a:pt x="2030857" y="614705"/>
                  </a:lnTo>
                  <a:lnTo>
                    <a:pt x="2030857" y="576440"/>
                  </a:lnTo>
                  <a:close/>
                </a:path>
              </a:pathLst>
            </a:custGeom>
            <a:solidFill>
              <a:srgbClr val="0E67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1790216" y="1811363"/>
              <a:ext cx="6643346" cy="7710581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653948" y="2053011"/>
              <a:ext cx="1713864" cy="7441565"/>
            </a:xfrm>
            <a:custGeom>
              <a:avLst/>
              <a:gdLst/>
              <a:ahLst/>
              <a:cxnLst/>
              <a:rect l="l" t="t" r="r" b="b"/>
              <a:pathLst>
                <a:path w="1713864" h="7441565">
                  <a:moveTo>
                    <a:pt x="221284" y="0"/>
                  </a:moveTo>
                  <a:lnTo>
                    <a:pt x="180314" y="0"/>
                  </a:lnTo>
                  <a:lnTo>
                    <a:pt x="180314" y="201320"/>
                  </a:lnTo>
                  <a:lnTo>
                    <a:pt x="177774" y="201320"/>
                  </a:lnTo>
                  <a:lnTo>
                    <a:pt x="88925" y="73088"/>
                  </a:lnTo>
                  <a:lnTo>
                    <a:pt x="38290" y="0"/>
                  </a:lnTo>
                  <a:lnTo>
                    <a:pt x="0" y="0"/>
                  </a:lnTo>
                  <a:lnTo>
                    <a:pt x="0" y="274154"/>
                  </a:lnTo>
                  <a:lnTo>
                    <a:pt x="41376" y="274154"/>
                  </a:lnTo>
                  <a:lnTo>
                    <a:pt x="41376" y="73088"/>
                  </a:lnTo>
                  <a:lnTo>
                    <a:pt x="43916" y="73088"/>
                  </a:lnTo>
                  <a:lnTo>
                    <a:pt x="183261" y="274154"/>
                  </a:lnTo>
                  <a:lnTo>
                    <a:pt x="221284" y="274154"/>
                  </a:lnTo>
                  <a:lnTo>
                    <a:pt x="221284" y="201320"/>
                  </a:lnTo>
                  <a:lnTo>
                    <a:pt x="221284" y="0"/>
                  </a:lnTo>
                  <a:close/>
                </a:path>
                <a:path w="1713864" h="7441565">
                  <a:moveTo>
                    <a:pt x="448017" y="7164298"/>
                  </a:moveTo>
                  <a:lnTo>
                    <a:pt x="404380" y="7164298"/>
                  </a:lnTo>
                  <a:lnTo>
                    <a:pt x="351104" y="7376744"/>
                  </a:lnTo>
                  <a:lnTo>
                    <a:pt x="348564" y="7376744"/>
                  </a:lnTo>
                  <a:lnTo>
                    <a:pt x="310997" y="7233107"/>
                  </a:lnTo>
                  <a:lnTo>
                    <a:pt x="293014" y="7164298"/>
                  </a:lnTo>
                  <a:lnTo>
                    <a:pt x="249897" y="7164298"/>
                  </a:lnTo>
                  <a:lnTo>
                    <a:pt x="194348" y="7376604"/>
                  </a:lnTo>
                  <a:lnTo>
                    <a:pt x="191808" y="7376604"/>
                  </a:lnTo>
                  <a:lnTo>
                    <a:pt x="138391" y="7164298"/>
                  </a:lnTo>
                  <a:lnTo>
                    <a:pt x="94894" y="7164298"/>
                  </a:lnTo>
                  <a:lnTo>
                    <a:pt x="170929" y="7438453"/>
                  </a:lnTo>
                  <a:lnTo>
                    <a:pt x="212686" y="7438453"/>
                  </a:lnTo>
                  <a:lnTo>
                    <a:pt x="230060" y="7376604"/>
                  </a:lnTo>
                  <a:lnTo>
                    <a:pt x="270383" y="7233107"/>
                  </a:lnTo>
                  <a:lnTo>
                    <a:pt x="272529" y="7233107"/>
                  </a:lnTo>
                  <a:lnTo>
                    <a:pt x="330225" y="7438453"/>
                  </a:lnTo>
                  <a:lnTo>
                    <a:pt x="371856" y="7438453"/>
                  </a:lnTo>
                  <a:lnTo>
                    <a:pt x="389001" y="7376744"/>
                  </a:lnTo>
                  <a:lnTo>
                    <a:pt x="448017" y="7164298"/>
                  </a:lnTo>
                  <a:close/>
                </a:path>
                <a:path w="1713864" h="7441565">
                  <a:moveTo>
                    <a:pt x="460844" y="172148"/>
                  </a:moveTo>
                  <a:lnTo>
                    <a:pt x="454152" y="128816"/>
                  </a:lnTo>
                  <a:lnTo>
                    <a:pt x="437946" y="99326"/>
                  </a:lnTo>
                  <a:lnTo>
                    <a:pt x="434619" y="95046"/>
                  </a:lnTo>
                  <a:lnTo>
                    <a:pt x="425653" y="86410"/>
                  </a:lnTo>
                  <a:lnTo>
                    <a:pt x="420420" y="82664"/>
                  </a:lnTo>
                  <a:lnTo>
                    <a:pt x="420420" y="172275"/>
                  </a:lnTo>
                  <a:lnTo>
                    <a:pt x="420052" y="181851"/>
                  </a:lnTo>
                  <a:lnTo>
                    <a:pt x="406908" y="223253"/>
                  </a:lnTo>
                  <a:lnTo>
                    <a:pt x="374103" y="244081"/>
                  </a:lnTo>
                  <a:lnTo>
                    <a:pt x="365137" y="244690"/>
                  </a:lnTo>
                  <a:lnTo>
                    <a:pt x="356108" y="244081"/>
                  </a:lnTo>
                  <a:lnTo>
                    <a:pt x="323075" y="223253"/>
                  </a:lnTo>
                  <a:lnTo>
                    <a:pt x="309956" y="181851"/>
                  </a:lnTo>
                  <a:lnTo>
                    <a:pt x="309587" y="172148"/>
                  </a:lnTo>
                  <a:lnTo>
                    <a:pt x="309956" y="162509"/>
                  </a:lnTo>
                  <a:lnTo>
                    <a:pt x="323075" y="121043"/>
                  </a:lnTo>
                  <a:lnTo>
                    <a:pt x="356108" y="99949"/>
                  </a:lnTo>
                  <a:lnTo>
                    <a:pt x="365137" y="99326"/>
                  </a:lnTo>
                  <a:lnTo>
                    <a:pt x="374103" y="99949"/>
                  </a:lnTo>
                  <a:lnTo>
                    <a:pt x="406908" y="121043"/>
                  </a:lnTo>
                  <a:lnTo>
                    <a:pt x="420052" y="162509"/>
                  </a:lnTo>
                  <a:lnTo>
                    <a:pt x="420420" y="172275"/>
                  </a:lnTo>
                  <a:lnTo>
                    <a:pt x="420420" y="82664"/>
                  </a:lnTo>
                  <a:lnTo>
                    <a:pt x="379006" y="66687"/>
                  </a:lnTo>
                  <a:lnTo>
                    <a:pt x="365010" y="65862"/>
                  </a:lnTo>
                  <a:lnTo>
                    <a:pt x="351015" y="66687"/>
                  </a:lnTo>
                  <a:lnTo>
                    <a:pt x="314540" y="79121"/>
                  </a:lnTo>
                  <a:lnTo>
                    <a:pt x="281076" y="116332"/>
                  </a:lnTo>
                  <a:lnTo>
                    <a:pt x="269913" y="156781"/>
                  </a:lnTo>
                  <a:lnTo>
                    <a:pt x="269163" y="172275"/>
                  </a:lnTo>
                  <a:lnTo>
                    <a:pt x="269913" y="187706"/>
                  </a:lnTo>
                  <a:lnTo>
                    <a:pt x="281076" y="227965"/>
                  </a:lnTo>
                  <a:lnTo>
                    <a:pt x="314540" y="265049"/>
                  </a:lnTo>
                  <a:lnTo>
                    <a:pt x="351015" y="277469"/>
                  </a:lnTo>
                  <a:lnTo>
                    <a:pt x="365010" y="278295"/>
                  </a:lnTo>
                  <a:lnTo>
                    <a:pt x="379006" y="277469"/>
                  </a:lnTo>
                  <a:lnTo>
                    <a:pt x="415480" y="265049"/>
                  </a:lnTo>
                  <a:lnTo>
                    <a:pt x="438099" y="244690"/>
                  </a:lnTo>
                  <a:lnTo>
                    <a:pt x="442379" y="239217"/>
                  </a:lnTo>
                  <a:lnTo>
                    <a:pt x="448945" y="227965"/>
                  </a:lnTo>
                  <a:lnTo>
                    <a:pt x="454152" y="215544"/>
                  </a:lnTo>
                  <a:lnTo>
                    <a:pt x="457873" y="202133"/>
                  </a:lnTo>
                  <a:lnTo>
                    <a:pt x="460108" y="187706"/>
                  </a:lnTo>
                  <a:lnTo>
                    <a:pt x="460844" y="172148"/>
                  </a:lnTo>
                  <a:close/>
                </a:path>
                <a:path w="1713864" h="7441565">
                  <a:moveTo>
                    <a:pt x="522541" y="7232840"/>
                  </a:moveTo>
                  <a:lnTo>
                    <a:pt x="482523" y="7232840"/>
                  </a:lnTo>
                  <a:lnTo>
                    <a:pt x="482523" y="7438453"/>
                  </a:lnTo>
                  <a:lnTo>
                    <a:pt x="522541" y="7438453"/>
                  </a:lnTo>
                  <a:lnTo>
                    <a:pt x="522541" y="7232840"/>
                  </a:lnTo>
                  <a:close/>
                </a:path>
                <a:path w="1713864" h="7441565">
                  <a:moveTo>
                    <a:pt x="528040" y="7170687"/>
                  </a:moveTo>
                  <a:lnTo>
                    <a:pt x="525538" y="7165060"/>
                  </a:lnTo>
                  <a:lnTo>
                    <a:pt x="520547" y="7160412"/>
                  </a:lnTo>
                  <a:lnTo>
                    <a:pt x="515632" y="7155688"/>
                  </a:lnTo>
                  <a:lnTo>
                    <a:pt x="509689" y="7153326"/>
                  </a:lnTo>
                  <a:lnTo>
                    <a:pt x="495782" y="7153326"/>
                  </a:lnTo>
                  <a:lnTo>
                    <a:pt x="489800" y="7155688"/>
                  </a:lnTo>
                  <a:lnTo>
                    <a:pt x="479894" y="7165060"/>
                  </a:lnTo>
                  <a:lnTo>
                    <a:pt x="477431" y="7170687"/>
                  </a:lnTo>
                  <a:lnTo>
                    <a:pt x="477431" y="7183793"/>
                  </a:lnTo>
                  <a:lnTo>
                    <a:pt x="479894" y="7189419"/>
                  </a:lnTo>
                  <a:lnTo>
                    <a:pt x="484797" y="7194156"/>
                  </a:lnTo>
                  <a:lnTo>
                    <a:pt x="489800" y="7198792"/>
                  </a:lnTo>
                  <a:lnTo>
                    <a:pt x="495782" y="7201116"/>
                  </a:lnTo>
                  <a:lnTo>
                    <a:pt x="509689" y="7201116"/>
                  </a:lnTo>
                  <a:lnTo>
                    <a:pt x="515632" y="7198792"/>
                  </a:lnTo>
                  <a:lnTo>
                    <a:pt x="525538" y="7189419"/>
                  </a:lnTo>
                  <a:lnTo>
                    <a:pt x="528040" y="7183793"/>
                  </a:lnTo>
                  <a:lnTo>
                    <a:pt x="528040" y="7170687"/>
                  </a:lnTo>
                  <a:close/>
                </a:path>
                <a:path w="1713864" h="7441565">
                  <a:moveTo>
                    <a:pt x="676122" y="7436840"/>
                  </a:moveTo>
                  <a:lnTo>
                    <a:pt x="669277" y="7405522"/>
                  </a:lnTo>
                  <a:lnTo>
                    <a:pt x="668896" y="7403782"/>
                  </a:lnTo>
                  <a:lnTo>
                    <a:pt x="665683" y="7404405"/>
                  </a:lnTo>
                  <a:lnTo>
                    <a:pt x="660857" y="7405294"/>
                  </a:lnTo>
                  <a:lnTo>
                    <a:pt x="658050" y="7405522"/>
                  </a:lnTo>
                  <a:lnTo>
                    <a:pt x="650468" y="7405522"/>
                  </a:lnTo>
                  <a:lnTo>
                    <a:pt x="630237" y="7264971"/>
                  </a:lnTo>
                  <a:lnTo>
                    <a:pt x="672376" y="7264971"/>
                  </a:lnTo>
                  <a:lnTo>
                    <a:pt x="672376" y="7232840"/>
                  </a:lnTo>
                  <a:lnTo>
                    <a:pt x="630224" y="7232840"/>
                  </a:lnTo>
                  <a:lnTo>
                    <a:pt x="630199" y="7183577"/>
                  </a:lnTo>
                  <a:lnTo>
                    <a:pt x="590181" y="7183577"/>
                  </a:lnTo>
                  <a:lnTo>
                    <a:pt x="590181" y="7232840"/>
                  </a:lnTo>
                  <a:lnTo>
                    <a:pt x="560057" y="7232840"/>
                  </a:lnTo>
                  <a:lnTo>
                    <a:pt x="560057" y="7264971"/>
                  </a:lnTo>
                  <a:lnTo>
                    <a:pt x="590181" y="7264971"/>
                  </a:lnTo>
                  <a:lnTo>
                    <a:pt x="590181" y="7386371"/>
                  </a:lnTo>
                  <a:lnTo>
                    <a:pt x="590715" y="7395286"/>
                  </a:lnTo>
                  <a:lnTo>
                    <a:pt x="614197" y="7432154"/>
                  </a:lnTo>
                  <a:lnTo>
                    <a:pt x="650151" y="7441133"/>
                  </a:lnTo>
                  <a:lnTo>
                    <a:pt x="656577" y="7441031"/>
                  </a:lnTo>
                  <a:lnTo>
                    <a:pt x="661936" y="7440498"/>
                  </a:lnTo>
                  <a:lnTo>
                    <a:pt x="666216" y="7439520"/>
                  </a:lnTo>
                  <a:lnTo>
                    <a:pt x="670496" y="7438631"/>
                  </a:lnTo>
                  <a:lnTo>
                    <a:pt x="673798" y="7437742"/>
                  </a:lnTo>
                  <a:lnTo>
                    <a:pt x="676122" y="7436840"/>
                  </a:lnTo>
                  <a:close/>
                </a:path>
                <a:path w="1713864" h="7441565">
                  <a:moveTo>
                    <a:pt x="781989" y="238531"/>
                  </a:moveTo>
                  <a:lnTo>
                    <a:pt x="649871" y="238531"/>
                  </a:lnTo>
                  <a:lnTo>
                    <a:pt x="649871" y="154609"/>
                  </a:lnTo>
                  <a:lnTo>
                    <a:pt x="771410" y="154609"/>
                  </a:lnTo>
                  <a:lnTo>
                    <a:pt x="771410" y="119138"/>
                  </a:lnTo>
                  <a:lnTo>
                    <a:pt x="649871" y="119138"/>
                  </a:lnTo>
                  <a:lnTo>
                    <a:pt x="649871" y="35610"/>
                  </a:lnTo>
                  <a:lnTo>
                    <a:pt x="780376" y="35610"/>
                  </a:lnTo>
                  <a:lnTo>
                    <a:pt x="780376" y="0"/>
                  </a:lnTo>
                  <a:lnTo>
                    <a:pt x="608507" y="0"/>
                  </a:lnTo>
                  <a:lnTo>
                    <a:pt x="608507" y="274154"/>
                  </a:lnTo>
                  <a:lnTo>
                    <a:pt x="781989" y="274154"/>
                  </a:lnTo>
                  <a:lnTo>
                    <a:pt x="781989" y="238531"/>
                  </a:lnTo>
                  <a:close/>
                </a:path>
                <a:path w="1713864" h="7441565">
                  <a:moveTo>
                    <a:pt x="894410" y="7307669"/>
                  </a:moveTo>
                  <a:lnTo>
                    <a:pt x="885583" y="7264832"/>
                  </a:lnTo>
                  <a:lnTo>
                    <a:pt x="852716" y="7235050"/>
                  </a:lnTo>
                  <a:lnTo>
                    <a:pt x="824001" y="7230161"/>
                  </a:lnTo>
                  <a:lnTo>
                    <a:pt x="812596" y="7230770"/>
                  </a:lnTo>
                  <a:lnTo>
                    <a:pt x="772236" y="7251408"/>
                  </a:lnTo>
                  <a:lnTo>
                    <a:pt x="763092" y="7266305"/>
                  </a:lnTo>
                  <a:lnTo>
                    <a:pt x="760552" y="7266305"/>
                  </a:lnTo>
                  <a:lnTo>
                    <a:pt x="760552" y="7164298"/>
                  </a:lnTo>
                  <a:lnTo>
                    <a:pt x="721055" y="7164298"/>
                  </a:lnTo>
                  <a:lnTo>
                    <a:pt x="721055" y="7438453"/>
                  </a:lnTo>
                  <a:lnTo>
                    <a:pt x="761085" y="7438453"/>
                  </a:lnTo>
                  <a:lnTo>
                    <a:pt x="761085" y="7316368"/>
                  </a:lnTo>
                  <a:lnTo>
                    <a:pt x="761479" y="7308507"/>
                  </a:lnTo>
                  <a:lnTo>
                    <a:pt x="784910" y="7270851"/>
                  </a:lnTo>
                  <a:lnTo>
                    <a:pt x="810348" y="7264832"/>
                  </a:lnTo>
                  <a:lnTo>
                    <a:pt x="820153" y="7265619"/>
                  </a:lnTo>
                  <a:lnTo>
                    <a:pt x="851471" y="7292403"/>
                  </a:lnTo>
                  <a:lnTo>
                    <a:pt x="854379" y="7312482"/>
                  </a:lnTo>
                  <a:lnTo>
                    <a:pt x="854379" y="7438453"/>
                  </a:lnTo>
                  <a:lnTo>
                    <a:pt x="894410" y="7438453"/>
                  </a:lnTo>
                  <a:lnTo>
                    <a:pt x="894410" y="7307669"/>
                  </a:lnTo>
                  <a:close/>
                </a:path>
                <a:path w="1713864" h="7441565">
                  <a:moveTo>
                    <a:pt x="1038707" y="274154"/>
                  </a:moveTo>
                  <a:lnTo>
                    <a:pt x="977938" y="163195"/>
                  </a:lnTo>
                  <a:lnTo>
                    <a:pt x="986091" y="159829"/>
                  </a:lnTo>
                  <a:lnTo>
                    <a:pt x="995997" y="154012"/>
                  </a:lnTo>
                  <a:lnTo>
                    <a:pt x="1022311" y="120294"/>
                  </a:lnTo>
                  <a:lnTo>
                    <a:pt x="1028255" y="85940"/>
                  </a:lnTo>
                  <a:lnTo>
                    <a:pt x="1027595" y="73672"/>
                  </a:lnTo>
                  <a:lnTo>
                    <a:pt x="1025639" y="62153"/>
                  </a:lnTo>
                  <a:lnTo>
                    <a:pt x="1022375" y="51384"/>
                  </a:lnTo>
                  <a:lnTo>
                    <a:pt x="1017816" y="41363"/>
                  </a:lnTo>
                  <a:lnTo>
                    <a:pt x="1014031" y="35471"/>
                  </a:lnTo>
                  <a:lnTo>
                    <a:pt x="1011923" y="32181"/>
                  </a:lnTo>
                  <a:lnTo>
                    <a:pt x="1004697" y="24066"/>
                  </a:lnTo>
                  <a:lnTo>
                    <a:pt x="996124" y="16992"/>
                  </a:lnTo>
                  <a:lnTo>
                    <a:pt x="986624" y="11226"/>
                  </a:lnTo>
                  <a:lnTo>
                    <a:pt x="986624" y="85940"/>
                  </a:lnTo>
                  <a:lnTo>
                    <a:pt x="986256" y="93370"/>
                  </a:lnTo>
                  <a:lnTo>
                    <a:pt x="962126" y="129044"/>
                  </a:lnTo>
                  <a:lnTo>
                    <a:pt x="929474" y="134797"/>
                  </a:lnTo>
                  <a:lnTo>
                    <a:pt x="876985" y="134797"/>
                  </a:lnTo>
                  <a:lnTo>
                    <a:pt x="876985" y="35471"/>
                  </a:lnTo>
                  <a:lnTo>
                    <a:pt x="928941" y="35471"/>
                  </a:lnTo>
                  <a:lnTo>
                    <a:pt x="967930" y="44983"/>
                  </a:lnTo>
                  <a:lnTo>
                    <a:pt x="986256" y="78435"/>
                  </a:lnTo>
                  <a:lnTo>
                    <a:pt x="986624" y="85940"/>
                  </a:lnTo>
                  <a:lnTo>
                    <a:pt x="986624" y="11226"/>
                  </a:lnTo>
                  <a:lnTo>
                    <a:pt x="948601" y="685"/>
                  </a:lnTo>
                  <a:lnTo>
                    <a:pt x="933348" y="0"/>
                  </a:lnTo>
                  <a:lnTo>
                    <a:pt x="835634" y="0"/>
                  </a:lnTo>
                  <a:lnTo>
                    <a:pt x="835634" y="274154"/>
                  </a:lnTo>
                  <a:lnTo>
                    <a:pt x="876985" y="274154"/>
                  </a:lnTo>
                  <a:lnTo>
                    <a:pt x="876985" y="170408"/>
                  </a:lnTo>
                  <a:lnTo>
                    <a:pt x="933221" y="170408"/>
                  </a:lnTo>
                  <a:lnTo>
                    <a:pt x="935837" y="170294"/>
                  </a:lnTo>
                  <a:lnTo>
                    <a:pt x="991577" y="274154"/>
                  </a:lnTo>
                  <a:lnTo>
                    <a:pt x="1038707" y="274154"/>
                  </a:lnTo>
                  <a:close/>
                </a:path>
                <a:path w="1713864" h="7441565">
                  <a:moveTo>
                    <a:pt x="1224280" y="7402843"/>
                  </a:moveTo>
                  <a:lnTo>
                    <a:pt x="1092161" y="7402843"/>
                  </a:lnTo>
                  <a:lnTo>
                    <a:pt x="1092161" y="7318908"/>
                  </a:lnTo>
                  <a:lnTo>
                    <a:pt x="1213700" y="7318908"/>
                  </a:lnTo>
                  <a:lnTo>
                    <a:pt x="1213700" y="7283437"/>
                  </a:lnTo>
                  <a:lnTo>
                    <a:pt x="1092161" y="7283437"/>
                  </a:lnTo>
                  <a:lnTo>
                    <a:pt x="1092161" y="7199909"/>
                  </a:lnTo>
                  <a:lnTo>
                    <a:pt x="1222667" y="7199909"/>
                  </a:lnTo>
                  <a:lnTo>
                    <a:pt x="1222667" y="7164298"/>
                  </a:lnTo>
                  <a:lnTo>
                    <a:pt x="1050798" y="7164298"/>
                  </a:lnTo>
                  <a:lnTo>
                    <a:pt x="1050798" y="7438453"/>
                  </a:lnTo>
                  <a:lnTo>
                    <a:pt x="1224280" y="7438453"/>
                  </a:lnTo>
                  <a:lnTo>
                    <a:pt x="1224280" y="7402843"/>
                  </a:lnTo>
                  <a:close/>
                </a:path>
                <a:path w="1713864" h="7441565">
                  <a:moveTo>
                    <a:pt x="1271219" y="88747"/>
                  </a:moveTo>
                  <a:lnTo>
                    <a:pt x="1260767" y="43510"/>
                  </a:lnTo>
                  <a:lnTo>
                    <a:pt x="1229588" y="11836"/>
                  </a:lnTo>
                  <a:lnTo>
                    <a:pt x="1229588" y="88747"/>
                  </a:lnTo>
                  <a:lnTo>
                    <a:pt x="1229220" y="96304"/>
                  </a:lnTo>
                  <a:lnTo>
                    <a:pt x="1211097" y="131876"/>
                  </a:lnTo>
                  <a:lnTo>
                    <a:pt x="1172425" y="142697"/>
                  </a:lnTo>
                  <a:lnTo>
                    <a:pt x="1119949" y="142697"/>
                  </a:lnTo>
                  <a:lnTo>
                    <a:pt x="1119949" y="35471"/>
                  </a:lnTo>
                  <a:lnTo>
                    <a:pt x="1171892" y="35471"/>
                  </a:lnTo>
                  <a:lnTo>
                    <a:pt x="1211021" y="46037"/>
                  </a:lnTo>
                  <a:lnTo>
                    <a:pt x="1229220" y="81203"/>
                  </a:lnTo>
                  <a:lnTo>
                    <a:pt x="1229588" y="88747"/>
                  </a:lnTo>
                  <a:lnTo>
                    <a:pt x="1229588" y="11836"/>
                  </a:lnTo>
                  <a:lnTo>
                    <a:pt x="1191615" y="723"/>
                  </a:lnTo>
                  <a:lnTo>
                    <a:pt x="1176312" y="0"/>
                  </a:lnTo>
                  <a:lnTo>
                    <a:pt x="1078585" y="0"/>
                  </a:lnTo>
                  <a:lnTo>
                    <a:pt x="1078585" y="274154"/>
                  </a:lnTo>
                  <a:lnTo>
                    <a:pt x="1119949" y="274154"/>
                  </a:lnTo>
                  <a:lnTo>
                    <a:pt x="1119949" y="177761"/>
                  </a:lnTo>
                  <a:lnTo>
                    <a:pt x="1176172" y="177761"/>
                  </a:lnTo>
                  <a:lnTo>
                    <a:pt x="1217866" y="171221"/>
                  </a:lnTo>
                  <a:lnTo>
                    <a:pt x="1254747" y="143789"/>
                  </a:lnTo>
                  <a:lnTo>
                    <a:pt x="1270558" y="101079"/>
                  </a:lnTo>
                  <a:lnTo>
                    <a:pt x="1271219" y="88747"/>
                  </a:lnTo>
                  <a:close/>
                </a:path>
                <a:path w="1713864" h="7441565">
                  <a:moveTo>
                    <a:pt x="1480997" y="7438453"/>
                  </a:moveTo>
                  <a:lnTo>
                    <a:pt x="1420241" y="7327493"/>
                  </a:lnTo>
                  <a:lnTo>
                    <a:pt x="1428381" y="7324128"/>
                  </a:lnTo>
                  <a:lnTo>
                    <a:pt x="1438287" y="7318311"/>
                  </a:lnTo>
                  <a:lnTo>
                    <a:pt x="1442720" y="7314755"/>
                  </a:lnTo>
                  <a:lnTo>
                    <a:pt x="1446860" y="7311441"/>
                  </a:lnTo>
                  <a:lnTo>
                    <a:pt x="1454086" y="7303529"/>
                  </a:lnTo>
                  <a:lnTo>
                    <a:pt x="1469885" y="7262444"/>
                  </a:lnTo>
                  <a:lnTo>
                    <a:pt x="1470545" y="7250239"/>
                  </a:lnTo>
                  <a:lnTo>
                    <a:pt x="1469898" y="7237971"/>
                  </a:lnTo>
                  <a:lnTo>
                    <a:pt x="1467942" y="7226452"/>
                  </a:lnTo>
                  <a:lnTo>
                    <a:pt x="1464678" y="7215683"/>
                  </a:lnTo>
                  <a:lnTo>
                    <a:pt x="1460106" y="7205662"/>
                  </a:lnTo>
                  <a:lnTo>
                    <a:pt x="1456321" y="7199770"/>
                  </a:lnTo>
                  <a:lnTo>
                    <a:pt x="1454213" y="7196480"/>
                  </a:lnTo>
                  <a:lnTo>
                    <a:pt x="1446987" y="7188365"/>
                  </a:lnTo>
                  <a:lnTo>
                    <a:pt x="1438427" y="7181291"/>
                  </a:lnTo>
                  <a:lnTo>
                    <a:pt x="1428927" y="7175538"/>
                  </a:lnTo>
                  <a:lnTo>
                    <a:pt x="1428927" y="7250239"/>
                  </a:lnTo>
                  <a:lnTo>
                    <a:pt x="1428559" y="7257669"/>
                  </a:lnTo>
                  <a:lnTo>
                    <a:pt x="1404416" y="7293343"/>
                  </a:lnTo>
                  <a:lnTo>
                    <a:pt x="1371765" y="7299096"/>
                  </a:lnTo>
                  <a:lnTo>
                    <a:pt x="1319288" y="7299096"/>
                  </a:lnTo>
                  <a:lnTo>
                    <a:pt x="1319288" y="7199770"/>
                  </a:lnTo>
                  <a:lnTo>
                    <a:pt x="1371231" y="7199770"/>
                  </a:lnTo>
                  <a:lnTo>
                    <a:pt x="1410220" y="7209282"/>
                  </a:lnTo>
                  <a:lnTo>
                    <a:pt x="1428546" y="7242734"/>
                  </a:lnTo>
                  <a:lnTo>
                    <a:pt x="1428927" y="7250239"/>
                  </a:lnTo>
                  <a:lnTo>
                    <a:pt x="1428927" y="7175538"/>
                  </a:lnTo>
                  <a:lnTo>
                    <a:pt x="1390891" y="7164984"/>
                  </a:lnTo>
                  <a:lnTo>
                    <a:pt x="1375638" y="7164298"/>
                  </a:lnTo>
                  <a:lnTo>
                    <a:pt x="1277924" y="7164298"/>
                  </a:lnTo>
                  <a:lnTo>
                    <a:pt x="1277924" y="7438453"/>
                  </a:lnTo>
                  <a:lnTo>
                    <a:pt x="1319288" y="7438453"/>
                  </a:lnTo>
                  <a:lnTo>
                    <a:pt x="1319288" y="7334707"/>
                  </a:lnTo>
                  <a:lnTo>
                    <a:pt x="1375511" y="7334707"/>
                  </a:lnTo>
                  <a:lnTo>
                    <a:pt x="1378127" y="7334593"/>
                  </a:lnTo>
                  <a:lnTo>
                    <a:pt x="1433880" y="7438453"/>
                  </a:lnTo>
                  <a:lnTo>
                    <a:pt x="1480997" y="7438453"/>
                  </a:lnTo>
                  <a:close/>
                </a:path>
                <a:path w="1713864" h="7441565">
                  <a:moveTo>
                    <a:pt x="1713509" y="7253046"/>
                  </a:moveTo>
                  <a:lnTo>
                    <a:pt x="1703057" y="7207809"/>
                  </a:lnTo>
                  <a:lnTo>
                    <a:pt x="1671878" y="7176122"/>
                  </a:lnTo>
                  <a:lnTo>
                    <a:pt x="1671878" y="7253046"/>
                  </a:lnTo>
                  <a:lnTo>
                    <a:pt x="1671510" y="7260603"/>
                  </a:lnTo>
                  <a:lnTo>
                    <a:pt x="1653387" y="7296175"/>
                  </a:lnTo>
                  <a:lnTo>
                    <a:pt x="1614716" y="7306996"/>
                  </a:lnTo>
                  <a:lnTo>
                    <a:pt x="1562239" y="7306996"/>
                  </a:lnTo>
                  <a:lnTo>
                    <a:pt x="1562239" y="7199770"/>
                  </a:lnTo>
                  <a:lnTo>
                    <a:pt x="1614182" y="7199770"/>
                  </a:lnTo>
                  <a:lnTo>
                    <a:pt x="1653311" y="7210349"/>
                  </a:lnTo>
                  <a:lnTo>
                    <a:pt x="1671510" y="7245502"/>
                  </a:lnTo>
                  <a:lnTo>
                    <a:pt x="1671878" y="7253046"/>
                  </a:lnTo>
                  <a:lnTo>
                    <a:pt x="1671878" y="7176122"/>
                  </a:lnTo>
                  <a:lnTo>
                    <a:pt x="1633918" y="7165022"/>
                  </a:lnTo>
                  <a:lnTo>
                    <a:pt x="1618602" y="7164298"/>
                  </a:lnTo>
                  <a:lnTo>
                    <a:pt x="1520875" y="7164298"/>
                  </a:lnTo>
                  <a:lnTo>
                    <a:pt x="1520875" y="7438453"/>
                  </a:lnTo>
                  <a:lnTo>
                    <a:pt x="1562239" y="7438453"/>
                  </a:lnTo>
                  <a:lnTo>
                    <a:pt x="1562239" y="7342060"/>
                  </a:lnTo>
                  <a:lnTo>
                    <a:pt x="1618462" y="7342060"/>
                  </a:lnTo>
                  <a:lnTo>
                    <a:pt x="1660156" y="7335520"/>
                  </a:lnTo>
                  <a:lnTo>
                    <a:pt x="1697050" y="7308088"/>
                  </a:lnTo>
                  <a:lnTo>
                    <a:pt x="1712849" y="7265378"/>
                  </a:lnTo>
                  <a:lnTo>
                    <a:pt x="1713509" y="725304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903236" y="2452147"/>
              <a:ext cx="9376410" cy="5612130"/>
            </a:xfrm>
            <a:custGeom>
              <a:avLst/>
              <a:gdLst/>
              <a:ahLst/>
              <a:cxnLst/>
              <a:rect l="l" t="t" r="r" b="b"/>
              <a:pathLst>
                <a:path w="9376410" h="5612130">
                  <a:moveTo>
                    <a:pt x="922451" y="2369299"/>
                  </a:moveTo>
                  <a:lnTo>
                    <a:pt x="920369" y="2366721"/>
                  </a:lnTo>
                  <a:lnTo>
                    <a:pt x="917498" y="2366403"/>
                  </a:lnTo>
                  <a:lnTo>
                    <a:pt x="870788" y="2359774"/>
                  </a:lnTo>
                  <a:lnTo>
                    <a:pt x="825817" y="2350389"/>
                  </a:lnTo>
                  <a:lnTo>
                    <a:pt x="782523" y="2338298"/>
                  </a:lnTo>
                  <a:lnTo>
                    <a:pt x="740892" y="2323604"/>
                  </a:lnTo>
                  <a:lnTo>
                    <a:pt x="700874" y="2306370"/>
                  </a:lnTo>
                  <a:lnTo>
                    <a:pt x="662457" y="2286685"/>
                  </a:lnTo>
                  <a:lnTo>
                    <a:pt x="625602" y="2264613"/>
                  </a:lnTo>
                  <a:lnTo>
                    <a:pt x="590270" y="2240254"/>
                  </a:lnTo>
                  <a:lnTo>
                    <a:pt x="556425" y="2213660"/>
                  </a:lnTo>
                  <a:lnTo>
                    <a:pt x="524052" y="2184933"/>
                  </a:lnTo>
                  <a:lnTo>
                    <a:pt x="493115" y="2154148"/>
                  </a:lnTo>
                  <a:lnTo>
                    <a:pt x="463562" y="2121370"/>
                  </a:lnTo>
                  <a:lnTo>
                    <a:pt x="435394" y="2086673"/>
                  </a:lnTo>
                  <a:lnTo>
                    <a:pt x="408546" y="2050161"/>
                  </a:lnTo>
                  <a:lnTo>
                    <a:pt x="382993" y="2011895"/>
                  </a:lnTo>
                  <a:lnTo>
                    <a:pt x="358724" y="1971954"/>
                  </a:lnTo>
                  <a:lnTo>
                    <a:pt x="335686" y="1930412"/>
                  </a:lnTo>
                  <a:lnTo>
                    <a:pt x="313855" y="1887372"/>
                  </a:lnTo>
                  <a:lnTo>
                    <a:pt x="293192" y="1842884"/>
                  </a:lnTo>
                  <a:lnTo>
                    <a:pt x="273672" y="1797037"/>
                  </a:lnTo>
                  <a:lnTo>
                    <a:pt x="255270" y="1749907"/>
                  </a:lnTo>
                  <a:lnTo>
                    <a:pt x="237934" y="1701571"/>
                  </a:lnTo>
                  <a:lnTo>
                    <a:pt x="221640" y="1652117"/>
                  </a:lnTo>
                  <a:lnTo>
                    <a:pt x="206362" y="1601609"/>
                  </a:lnTo>
                  <a:lnTo>
                    <a:pt x="192062" y="1550149"/>
                  </a:lnTo>
                  <a:lnTo>
                    <a:pt x="178714" y="1497787"/>
                  </a:lnTo>
                  <a:lnTo>
                    <a:pt x="166268" y="1444625"/>
                  </a:lnTo>
                  <a:lnTo>
                    <a:pt x="155498" y="1394510"/>
                  </a:lnTo>
                  <a:lnTo>
                    <a:pt x="145465" y="1343863"/>
                  </a:lnTo>
                  <a:lnTo>
                    <a:pt x="136156" y="1292720"/>
                  </a:lnTo>
                  <a:lnTo>
                    <a:pt x="127520" y="1241171"/>
                  </a:lnTo>
                  <a:lnTo>
                    <a:pt x="119570" y="1189266"/>
                  </a:lnTo>
                  <a:lnTo>
                    <a:pt x="112242" y="1137069"/>
                  </a:lnTo>
                  <a:lnTo>
                    <a:pt x="105524" y="1084643"/>
                  </a:lnTo>
                  <a:lnTo>
                    <a:pt x="99390" y="1032052"/>
                  </a:lnTo>
                  <a:lnTo>
                    <a:pt x="93814" y="979385"/>
                  </a:lnTo>
                  <a:lnTo>
                    <a:pt x="88773" y="926668"/>
                  </a:lnTo>
                  <a:lnTo>
                    <a:pt x="84226" y="873988"/>
                  </a:lnTo>
                  <a:lnTo>
                    <a:pt x="80162" y="821423"/>
                  </a:lnTo>
                  <a:lnTo>
                    <a:pt x="76555" y="768997"/>
                  </a:lnTo>
                  <a:lnTo>
                    <a:pt x="73367" y="716813"/>
                  </a:lnTo>
                  <a:lnTo>
                    <a:pt x="70573" y="664921"/>
                  </a:lnTo>
                  <a:lnTo>
                    <a:pt x="68148" y="613384"/>
                  </a:lnTo>
                  <a:lnTo>
                    <a:pt x="66078" y="562267"/>
                  </a:lnTo>
                  <a:lnTo>
                    <a:pt x="64325" y="511632"/>
                  </a:lnTo>
                  <a:lnTo>
                    <a:pt x="62852" y="461556"/>
                  </a:lnTo>
                  <a:lnTo>
                    <a:pt x="61658" y="412089"/>
                  </a:lnTo>
                  <a:lnTo>
                    <a:pt x="60693" y="363296"/>
                  </a:lnTo>
                  <a:lnTo>
                    <a:pt x="59956" y="315252"/>
                  </a:lnTo>
                  <a:lnTo>
                    <a:pt x="59385" y="268020"/>
                  </a:lnTo>
                  <a:lnTo>
                    <a:pt x="58991" y="221665"/>
                  </a:lnTo>
                  <a:lnTo>
                    <a:pt x="58712" y="176225"/>
                  </a:lnTo>
                  <a:lnTo>
                    <a:pt x="58547" y="131826"/>
                  </a:lnTo>
                  <a:lnTo>
                    <a:pt x="58432" y="2336"/>
                  </a:lnTo>
                  <a:lnTo>
                    <a:pt x="56083" y="0"/>
                  </a:lnTo>
                  <a:lnTo>
                    <a:pt x="50304" y="0"/>
                  </a:lnTo>
                  <a:lnTo>
                    <a:pt x="47955" y="2336"/>
                  </a:lnTo>
                  <a:lnTo>
                    <a:pt x="48082" y="131826"/>
                  </a:lnTo>
                  <a:lnTo>
                    <a:pt x="48247" y="176237"/>
                  </a:lnTo>
                  <a:lnTo>
                    <a:pt x="48514" y="221665"/>
                  </a:lnTo>
                  <a:lnTo>
                    <a:pt x="48920" y="268058"/>
                  </a:lnTo>
                  <a:lnTo>
                    <a:pt x="49479" y="315328"/>
                  </a:lnTo>
                  <a:lnTo>
                    <a:pt x="50228" y="363410"/>
                  </a:lnTo>
                  <a:lnTo>
                    <a:pt x="51193" y="412242"/>
                  </a:lnTo>
                  <a:lnTo>
                    <a:pt x="52387" y="461772"/>
                  </a:lnTo>
                  <a:lnTo>
                    <a:pt x="53860" y="511924"/>
                  </a:lnTo>
                  <a:lnTo>
                    <a:pt x="55613" y="562622"/>
                  </a:lnTo>
                  <a:lnTo>
                    <a:pt x="57696" y="613816"/>
                  </a:lnTo>
                  <a:lnTo>
                    <a:pt x="60109" y="665441"/>
                  </a:lnTo>
                  <a:lnTo>
                    <a:pt x="62915" y="717423"/>
                  </a:lnTo>
                  <a:lnTo>
                    <a:pt x="66103" y="769708"/>
                  </a:lnTo>
                  <a:lnTo>
                    <a:pt x="69723" y="822223"/>
                  </a:lnTo>
                  <a:lnTo>
                    <a:pt x="73799" y="874903"/>
                  </a:lnTo>
                  <a:lnTo>
                    <a:pt x="78346" y="927684"/>
                  </a:lnTo>
                  <a:lnTo>
                    <a:pt x="83413" y="980516"/>
                  </a:lnTo>
                  <a:lnTo>
                    <a:pt x="89001" y="1033310"/>
                  </a:lnTo>
                  <a:lnTo>
                    <a:pt x="95148" y="1086015"/>
                  </a:lnTo>
                  <a:lnTo>
                    <a:pt x="101879" y="1138555"/>
                  </a:lnTo>
                  <a:lnTo>
                    <a:pt x="109220" y="1190879"/>
                  </a:lnTo>
                  <a:lnTo>
                    <a:pt x="117208" y="1242923"/>
                  </a:lnTo>
                  <a:lnTo>
                    <a:pt x="125857" y="1294599"/>
                  </a:lnTo>
                  <a:lnTo>
                    <a:pt x="135191" y="1345869"/>
                  </a:lnTo>
                  <a:lnTo>
                    <a:pt x="145249" y="1396657"/>
                  </a:lnTo>
                  <a:lnTo>
                    <a:pt x="156057" y="1446898"/>
                  </a:lnTo>
                  <a:lnTo>
                    <a:pt x="168503" y="1500149"/>
                  </a:lnTo>
                  <a:lnTo>
                    <a:pt x="181889" y="1552625"/>
                  </a:lnTo>
                  <a:lnTo>
                    <a:pt x="196240" y="1604264"/>
                  </a:lnTo>
                  <a:lnTo>
                    <a:pt x="211569" y="1654975"/>
                  </a:lnTo>
                  <a:lnTo>
                    <a:pt x="227939" y="1704682"/>
                  </a:lnTo>
                  <a:lnTo>
                    <a:pt x="245376" y="1753285"/>
                  </a:lnTo>
                  <a:lnTo>
                    <a:pt x="263906" y="1800733"/>
                  </a:lnTo>
                  <a:lnTo>
                    <a:pt x="283552" y="1846910"/>
                  </a:lnTo>
                  <a:lnTo>
                    <a:pt x="304380" y="1891766"/>
                  </a:lnTo>
                  <a:lnTo>
                    <a:pt x="326390" y="1935200"/>
                  </a:lnTo>
                  <a:lnTo>
                    <a:pt x="349643" y="1977123"/>
                  </a:lnTo>
                  <a:lnTo>
                    <a:pt x="374154" y="2017471"/>
                  </a:lnTo>
                  <a:lnTo>
                    <a:pt x="399961" y="2056155"/>
                  </a:lnTo>
                  <a:lnTo>
                    <a:pt x="427101" y="2093087"/>
                  </a:lnTo>
                  <a:lnTo>
                    <a:pt x="455612" y="2128189"/>
                  </a:lnTo>
                  <a:lnTo>
                    <a:pt x="485508" y="2161375"/>
                  </a:lnTo>
                  <a:lnTo>
                    <a:pt x="516851" y="2192578"/>
                  </a:lnTo>
                  <a:lnTo>
                    <a:pt x="549643" y="2221700"/>
                  </a:lnTo>
                  <a:lnTo>
                    <a:pt x="583946" y="2248662"/>
                  </a:lnTo>
                  <a:lnTo>
                    <a:pt x="619785" y="2273389"/>
                  </a:lnTo>
                  <a:lnTo>
                    <a:pt x="657174" y="2295791"/>
                  </a:lnTo>
                  <a:lnTo>
                    <a:pt x="696175" y="2315781"/>
                  </a:lnTo>
                  <a:lnTo>
                    <a:pt x="736815" y="2333294"/>
                  </a:lnTo>
                  <a:lnTo>
                    <a:pt x="779119" y="2348230"/>
                  </a:lnTo>
                  <a:lnTo>
                    <a:pt x="823112" y="2360523"/>
                  </a:lnTo>
                  <a:lnTo>
                    <a:pt x="868845" y="2370074"/>
                  </a:lnTo>
                  <a:lnTo>
                    <a:pt x="916355" y="2376817"/>
                  </a:lnTo>
                  <a:lnTo>
                    <a:pt x="919226" y="2377122"/>
                  </a:lnTo>
                  <a:lnTo>
                    <a:pt x="921804" y="2375052"/>
                  </a:lnTo>
                  <a:lnTo>
                    <a:pt x="922451" y="2369299"/>
                  </a:lnTo>
                  <a:close/>
                </a:path>
                <a:path w="9376410" h="5612130">
                  <a:moveTo>
                    <a:pt x="1050747" y="4223372"/>
                  </a:moveTo>
                  <a:lnTo>
                    <a:pt x="1048600" y="4220845"/>
                  </a:lnTo>
                  <a:lnTo>
                    <a:pt x="1045718" y="4220603"/>
                  </a:lnTo>
                  <a:lnTo>
                    <a:pt x="1008557" y="4218571"/>
                  </a:lnTo>
                  <a:lnTo>
                    <a:pt x="969289" y="4218457"/>
                  </a:lnTo>
                  <a:lnTo>
                    <a:pt x="928166" y="4220426"/>
                  </a:lnTo>
                  <a:lnTo>
                    <a:pt x="885418" y="4224617"/>
                  </a:lnTo>
                  <a:lnTo>
                    <a:pt x="841298" y="4231183"/>
                  </a:lnTo>
                  <a:lnTo>
                    <a:pt x="796036" y="4240276"/>
                  </a:lnTo>
                  <a:lnTo>
                    <a:pt x="749884" y="4252049"/>
                  </a:lnTo>
                  <a:lnTo>
                    <a:pt x="702881" y="4266730"/>
                  </a:lnTo>
                  <a:lnTo>
                    <a:pt x="655878" y="4284243"/>
                  </a:lnTo>
                  <a:lnTo>
                    <a:pt x="608507" y="4304957"/>
                  </a:lnTo>
                  <a:lnTo>
                    <a:pt x="561213" y="4328947"/>
                  </a:lnTo>
                  <a:lnTo>
                    <a:pt x="514248" y="4356379"/>
                  </a:lnTo>
                  <a:lnTo>
                    <a:pt x="467842" y="4387393"/>
                  </a:lnTo>
                  <a:lnTo>
                    <a:pt x="422236" y="4422127"/>
                  </a:lnTo>
                  <a:lnTo>
                    <a:pt x="377672" y="4460760"/>
                  </a:lnTo>
                  <a:lnTo>
                    <a:pt x="325920" y="4512475"/>
                  </a:lnTo>
                  <a:lnTo>
                    <a:pt x="276466" y="4570234"/>
                  </a:lnTo>
                  <a:lnTo>
                    <a:pt x="252730" y="4601464"/>
                  </a:lnTo>
                  <a:lnTo>
                    <a:pt x="229730" y="4634293"/>
                  </a:lnTo>
                  <a:lnTo>
                    <a:pt x="207505" y="4668774"/>
                  </a:lnTo>
                  <a:lnTo>
                    <a:pt x="186131" y="4704931"/>
                  </a:lnTo>
                  <a:lnTo>
                    <a:pt x="165633" y="4742777"/>
                  </a:lnTo>
                  <a:lnTo>
                    <a:pt x="146075" y="4782375"/>
                  </a:lnTo>
                  <a:lnTo>
                    <a:pt x="127508" y="4823726"/>
                  </a:lnTo>
                  <a:lnTo>
                    <a:pt x="109994" y="4866894"/>
                  </a:lnTo>
                  <a:lnTo>
                    <a:pt x="93560" y="4911890"/>
                  </a:lnTo>
                  <a:lnTo>
                    <a:pt x="78282" y="4958740"/>
                  </a:lnTo>
                  <a:lnTo>
                    <a:pt x="64198" y="5007508"/>
                  </a:lnTo>
                  <a:lnTo>
                    <a:pt x="51371" y="5058194"/>
                  </a:lnTo>
                  <a:lnTo>
                    <a:pt x="39852" y="5110835"/>
                  </a:lnTo>
                  <a:lnTo>
                    <a:pt x="29679" y="5165471"/>
                  </a:lnTo>
                  <a:lnTo>
                    <a:pt x="20904" y="5222138"/>
                  </a:lnTo>
                  <a:lnTo>
                    <a:pt x="13601" y="5280863"/>
                  </a:lnTo>
                  <a:lnTo>
                    <a:pt x="7810" y="5341683"/>
                  </a:lnTo>
                  <a:lnTo>
                    <a:pt x="3568" y="5404612"/>
                  </a:lnTo>
                  <a:lnTo>
                    <a:pt x="952" y="5469699"/>
                  </a:lnTo>
                  <a:lnTo>
                    <a:pt x="0" y="5536971"/>
                  </a:lnTo>
                  <a:lnTo>
                    <a:pt x="762" y="5606466"/>
                  </a:lnTo>
                  <a:lnTo>
                    <a:pt x="838" y="5609348"/>
                  </a:lnTo>
                  <a:lnTo>
                    <a:pt x="3238" y="5611647"/>
                  </a:lnTo>
                  <a:lnTo>
                    <a:pt x="9004" y="5611520"/>
                  </a:lnTo>
                  <a:lnTo>
                    <a:pt x="11290" y="5609120"/>
                  </a:lnTo>
                  <a:lnTo>
                    <a:pt x="11226" y="5606224"/>
                  </a:lnTo>
                  <a:lnTo>
                    <a:pt x="10464" y="5536997"/>
                  </a:lnTo>
                  <a:lnTo>
                    <a:pt x="11417" y="5469991"/>
                  </a:lnTo>
                  <a:lnTo>
                    <a:pt x="14020" y="5405196"/>
                  </a:lnTo>
                  <a:lnTo>
                    <a:pt x="18237" y="5342547"/>
                  </a:lnTo>
                  <a:lnTo>
                    <a:pt x="24003" y="5282044"/>
                  </a:lnTo>
                  <a:lnTo>
                    <a:pt x="31267" y="5223624"/>
                  </a:lnTo>
                  <a:lnTo>
                    <a:pt x="39992" y="5167274"/>
                  </a:lnTo>
                  <a:lnTo>
                    <a:pt x="50101" y="5112944"/>
                  </a:lnTo>
                  <a:lnTo>
                    <a:pt x="61556" y="5060620"/>
                  </a:lnTo>
                  <a:lnTo>
                    <a:pt x="74295" y="5010264"/>
                  </a:lnTo>
                  <a:lnTo>
                    <a:pt x="88290" y="4961839"/>
                  </a:lnTo>
                  <a:lnTo>
                    <a:pt x="103454" y="4915306"/>
                  </a:lnTo>
                  <a:lnTo>
                    <a:pt x="119761" y="4870653"/>
                  </a:lnTo>
                  <a:lnTo>
                    <a:pt x="137147" y="4827829"/>
                  </a:lnTo>
                  <a:lnTo>
                    <a:pt x="155562" y="4786795"/>
                  </a:lnTo>
                  <a:lnTo>
                    <a:pt x="174955" y="4747539"/>
                  </a:lnTo>
                  <a:lnTo>
                    <a:pt x="195275" y="4710023"/>
                  </a:lnTo>
                  <a:lnTo>
                    <a:pt x="216458" y="4674209"/>
                  </a:lnTo>
                  <a:lnTo>
                    <a:pt x="238467" y="4640059"/>
                  </a:lnTo>
                  <a:lnTo>
                    <a:pt x="261239" y="4607560"/>
                  </a:lnTo>
                  <a:lnTo>
                    <a:pt x="284734" y="4576648"/>
                  </a:lnTo>
                  <a:lnTo>
                    <a:pt x="333641" y="4519536"/>
                  </a:lnTo>
                  <a:lnTo>
                    <a:pt x="384784" y="4468444"/>
                  </a:lnTo>
                  <a:lnTo>
                    <a:pt x="428828" y="4430255"/>
                  </a:lnTo>
                  <a:lnTo>
                    <a:pt x="473925" y="4395902"/>
                  </a:lnTo>
                  <a:lnTo>
                    <a:pt x="519811" y="4365244"/>
                  </a:lnTo>
                  <a:lnTo>
                    <a:pt x="566242" y="4338129"/>
                  </a:lnTo>
                  <a:lnTo>
                    <a:pt x="612990" y="4314406"/>
                  </a:lnTo>
                  <a:lnTo>
                    <a:pt x="659815" y="4293933"/>
                  </a:lnTo>
                  <a:lnTo>
                    <a:pt x="706678" y="4276496"/>
                  </a:lnTo>
                  <a:lnTo>
                    <a:pt x="752729" y="4262120"/>
                  </a:lnTo>
                  <a:lnTo>
                    <a:pt x="798334" y="4250487"/>
                  </a:lnTo>
                  <a:lnTo>
                    <a:pt x="843051" y="4241495"/>
                  </a:lnTo>
                  <a:lnTo>
                    <a:pt x="886625" y="4235005"/>
                  </a:lnTo>
                  <a:lnTo>
                    <a:pt x="928839" y="4230865"/>
                  </a:lnTo>
                  <a:lnTo>
                    <a:pt x="969441" y="4228922"/>
                  </a:lnTo>
                  <a:lnTo>
                    <a:pt x="1008202" y="4229036"/>
                  </a:lnTo>
                  <a:lnTo>
                    <a:pt x="1044867" y="4231043"/>
                  </a:lnTo>
                  <a:lnTo>
                    <a:pt x="1047750" y="4231284"/>
                  </a:lnTo>
                  <a:lnTo>
                    <a:pt x="1050277" y="4229125"/>
                  </a:lnTo>
                  <a:lnTo>
                    <a:pt x="1050747" y="4223372"/>
                  </a:lnTo>
                  <a:close/>
                </a:path>
                <a:path w="9376410" h="5612130">
                  <a:moveTo>
                    <a:pt x="9376131" y="4471594"/>
                  </a:moveTo>
                  <a:lnTo>
                    <a:pt x="9373298" y="4466552"/>
                  </a:lnTo>
                  <a:lnTo>
                    <a:pt x="9370098" y="4465650"/>
                  </a:lnTo>
                  <a:lnTo>
                    <a:pt x="9367583" y="4467060"/>
                  </a:lnTo>
                  <a:lnTo>
                    <a:pt x="9321343" y="4492650"/>
                  </a:lnTo>
                  <a:lnTo>
                    <a:pt x="9274518" y="4517936"/>
                  </a:lnTo>
                  <a:lnTo>
                    <a:pt x="9227160" y="4542917"/>
                  </a:lnTo>
                  <a:lnTo>
                    <a:pt x="9179255" y="4567593"/>
                  </a:lnTo>
                  <a:lnTo>
                    <a:pt x="9130843" y="4591964"/>
                  </a:lnTo>
                  <a:lnTo>
                    <a:pt x="9081935" y="4616031"/>
                  </a:lnTo>
                  <a:lnTo>
                    <a:pt x="9032557" y="4639805"/>
                  </a:lnTo>
                  <a:lnTo>
                    <a:pt x="8982723" y="4663275"/>
                  </a:lnTo>
                  <a:lnTo>
                    <a:pt x="8932469" y="4686452"/>
                  </a:lnTo>
                  <a:lnTo>
                    <a:pt x="8830742" y="4731893"/>
                  </a:lnTo>
                  <a:lnTo>
                    <a:pt x="8727529" y="4776152"/>
                  </a:lnTo>
                  <a:lnTo>
                    <a:pt x="8623008" y="4819218"/>
                  </a:lnTo>
                  <a:lnTo>
                    <a:pt x="8517344" y="4861103"/>
                  </a:lnTo>
                  <a:lnTo>
                    <a:pt x="8410689" y="4901819"/>
                  </a:lnTo>
                  <a:lnTo>
                    <a:pt x="8303222" y="4941354"/>
                  </a:lnTo>
                  <a:lnTo>
                    <a:pt x="8140827" y="4998478"/>
                  </a:lnTo>
                  <a:lnTo>
                    <a:pt x="7977505" y="5052987"/>
                  </a:lnTo>
                  <a:lnTo>
                    <a:pt x="7813815" y="5104917"/>
                  </a:lnTo>
                  <a:lnTo>
                    <a:pt x="7595946" y="5170144"/>
                  </a:lnTo>
                  <a:lnTo>
                    <a:pt x="7379703" y="5230850"/>
                  </a:lnTo>
                  <a:lnTo>
                    <a:pt x="7166419" y="5287048"/>
                  </a:lnTo>
                  <a:lnTo>
                    <a:pt x="6905942" y="5351056"/>
                  </a:lnTo>
                  <a:lnTo>
                    <a:pt x="6654673" y="5408180"/>
                  </a:lnTo>
                  <a:lnTo>
                    <a:pt x="6415176" y="5458498"/>
                  </a:lnTo>
                  <a:lnTo>
                    <a:pt x="6146939" y="5510022"/>
                  </a:lnTo>
                  <a:lnTo>
                    <a:pt x="5903773" y="5552008"/>
                  </a:lnTo>
                  <a:lnTo>
                    <a:pt x="5723471" y="5579808"/>
                  </a:lnTo>
                  <a:lnTo>
                    <a:pt x="5566207" y="5601144"/>
                  </a:lnTo>
                  <a:lnTo>
                    <a:pt x="5563336" y="5601500"/>
                  </a:lnTo>
                  <a:lnTo>
                    <a:pt x="5561304" y="5604129"/>
                  </a:lnTo>
                  <a:lnTo>
                    <a:pt x="5562016" y="5609856"/>
                  </a:lnTo>
                  <a:lnTo>
                    <a:pt x="5564632" y="5611901"/>
                  </a:lnTo>
                  <a:lnTo>
                    <a:pt x="5567502" y="5611533"/>
                  </a:lnTo>
                  <a:lnTo>
                    <a:pt x="5724855" y="5590184"/>
                  </a:lnTo>
                  <a:lnTo>
                    <a:pt x="5905271" y="5562371"/>
                  </a:lnTo>
                  <a:lnTo>
                    <a:pt x="6148629" y="5520360"/>
                  </a:lnTo>
                  <a:lnTo>
                    <a:pt x="6417081" y="5468798"/>
                  </a:lnTo>
                  <a:lnTo>
                    <a:pt x="6656768" y="5418442"/>
                  </a:lnTo>
                  <a:lnTo>
                    <a:pt x="6908254" y="5361267"/>
                  </a:lnTo>
                  <a:lnTo>
                    <a:pt x="7168972" y="5297208"/>
                  </a:lnTo>
                  <a:lnTo>
                    <a:pt x="7382472" y="5240947"/>
                  </a:lnTo>
                  <a:lnTo>
                    <a:pt x="7598931" y="5180190"/>
                  </a:lnTo>
                  <a:lnTo>
                    <a:pt x="7817028" y="5114887"/>
                  </a:lnTo>
                  <a:lnTo>
                    <a:pt x="7980883" y="5062906"/>
                  </a:lnTo>
                  <a:lnTo>
                    <a:pt x="8144383" y="5008334"/>
                  </a:lnTo>
                  <a:lnTo>
                    <a:pt x="8306956" y="4951133"/>
                  </a:lnTo>
                  <a:lnTo>
                    <a:pt x="8414550" y="4911547"/>
                  </a:lnTo>
                  <a:lnTo>
                    <a:pt x="8521332" y="4870793"/>
                  </a:lnTo>
                  <a:lnTo>
                    <a:pt x="8627135" y="4828857"/>
                  </a:lnTo>
                  <a:lnTo>
                    <a:pt x="8731783" y="4785728"/>
                  </a:lnTo>
                  <a:lnTo>
                    <a:pt x="8835123" y="4741418"/>
                  </a:lnTo>
                  <a:lnTo>
                    <a:pt x="8936977" y="4695901"/>
                  </a:lnTo>
                  <a:lnTo>
                    <a:pt x="8987307" y="4672698"/>
                  </a:lnTo>
                  <a:lnTo>
                    <a:pt x="9037206" y="4649203"/>
                  </a:lnTo>
                  <a:lnTo>
                    <a:pt x="9086647" y="4625391"/>
                  </a:lnTo>
                  <a:lnTo>
                    <a:pt x="9135618" y="4601286"/>
                  </a:lnTo>
                  <a:lnTo>
                    <a:pt x="9184107" y="4576877"/>
                  </a:lnTo>
                  <a:lnTo>
                    <a:pt x="9232074" y="4552162"/>
                  </a:lnTo>
                  <a:lnTo>
                    <a:pt x="9279509" y="4527143"/>
                  </a:lnTo>
                  <a:lnTo>
                    <a:pt x="9326397" y="4501820"/>
                  </a:lnTo>
                  <a:lnTo>
                    <a:pt x="9372702" y="4476204"/>
                  </a:lnTo>
                  <a:lnTo>
                    <a:pt x="9375229" y="4474781"/>
                  </a:lnTo>
                  <a:lnTo>
                    <a:pt x="9376131" y="4471594"/>
                  </a:lnTo>
                  <a:close/>
                </a:path>
              </a:pathLst>
            </a:custGeom>
            <a:solidFill>
              <a:srgbClr val="AAA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706154" y="5245448"/>
              <a:ext cx="3385185" cy="1675130"/>
            </a:xfrm>
            <a:custGeom>
              <a:avLst/>
              <a:gdLst/>
              <a:ahLst/>
              <a:cxnLst/>
              <a:rect l="l" t="t" r="r" b="b"/>
              <a:pathLst>
                <a:path w="3385185" h="1675129">
                  <a:moveTo>
                    <a:pt x="1692409" y="0"/>
                  </a:moveTo>
                  <a:lnTo>
                    <a:pt x="1628961" y="577"/>
                  </a:lnTo>
                  <a:lnTo>
                    <a:pt x="1566102" y="2297"/>
                  </a:lnTo>
                  <a:lnTo>
                    <a:pt x="1503874" y="5138"/>
                  </a:lnTo>
                  <a:lnTo>
                    <a:pt x="1442316" y="9080"/>
                  </a:lnTo>
                  <a:lnTo>
                    <a:pt x="1381471" y="14104"/>
                  </a:lnTo>
                  <a:lnTo>
                    <a:pt x="1321379" y="20189"/>
                  </a:lnTo>
                  <a:lnTo>
                    <a:pt x="1262081" y="27314"/>
                  </a:lnTo>
                  <a:lnTo>
                    <a:pt x="1203618" y="35460"/>
                  </a:lnTo>
                  <a:lnTo>
                    <a:pt x="1146030" y="44605"/>
                  </a:lnTo>
                  <a:lnTo>
                    <a:pt x="1089359" y="54731"/>
                  </a:lnTo>
                  <a:lnTo>
                    <a:pt x="1033646" y="65816"/>
                  </a:lnTo>
                  <a:lnTo>
                    <a:pt x="978931" y="77841"/>
                  </a:lnTo>
                  <a:lnTo>
                    <a:pt x="925255" y="90785"/>
                  </a:lnTo>
                  <a:lnTo>
                    <a:pt x="872660" y="104628"/>
                  </a:lnTo>
                  <a:lnTo>
                    <a:pt x="821185" y="119350"/>
                  </a:lnTo>
                  <a:lnTo>
                    <a:pt x="770873" y="134930"/>
                  </a:lnTo>
                  <a:lnTo>
                    <a:pt x="721764" y="151348"/>
                  </a:lnTo>
                  <a:lnTo>
                    <a:pt x="673899" y="168585"/>
                  </a:lnTo>
                  <a:lnTo>
                    <a:pt x="627318" y="186619"/>
                  </a:lnTo>
                  <a:lnTo>
                    <a:pt x="582063" y="205430"/>
                  </a:lnTo>
                  <a:lnTo>
                    <a:pt x="538175" y="224999"/>
                  </a:lnTo>
                  <a:lnTo>
                    <a:pt x="495694" y="245305"/>
                  </a:lnTo>
                  <a:lnTo>
                    <a:pt x="454661" y="266327"/>
                  </a:lnTo>
                  <a:lnTo>
                    <a:pt x="415118" y="288047"/>
                  </a:lnTo>
                  <a:lnTo>
                    <a:pt x="377105" y="310442"/>
                  </a:lnTo>
                  <a:lnTo>
                    <a:pt x="340663" y="333493"/>
                  </a:lnTo>
                  <a:lnTo>
                    <a:pt x="305833" y="357180"/>
                  </a:lnTo>
                  <a:lnTo>
                    <a:pt x="272657" y="381483"/>
                  </a:lnTo>
                  <a:lnTo>
                    <a:pt x="241173" y="406381"/>
                  </a:lnTo>
                  <a:lnTo>
                    <a:pt x="211425" y="431854"/>
                  </a:lnTo>
                  <a:lnTo>
                    <a:pt x="183452" y="457882"/>
                  </a:lnTo>
                  <a:lnTo>
                    <a:pt x="132997" y="511522"/>
                  </a:lnTo>
                  <a:lnTo>
                    <a:pt x="90135" y="567137"/>
                  </a:lnTo>
                  <a:lnTo>
                    <a:pt x="55194" y="624568"/>
                  </a:lnTo>
                  <a:lnTo>
                    <a:pt x="28501" y="683650"/>
                  </a:lnTo>
                  <a:lnTo>
                    <a:pt x="10383" y="744223"/>
                  </a:lnTo>
                  <a:lnTo>
                    <a:pt x="1167" y="806125"/>
                  </a:lnTo>
                  <a:lnTo>
                    <a:pt x="0" y="837524"/>
                  </a:lnTo>
                  <a:lnTo>
                    <a:pt x="1167" y="868922"/>
                  </a:lnTo>
                  <a:lnTo>
                    <a:pt x="10383" y="930824"/>
                  </a:lnTo>
                  <a:lnTo>
                    <a:pt x="28501" y="991397"/>
                  </a:lnTo>
                  <a:lnTo>
                    <a:pt x="55194" y="1050480"/>
                  </a:lnTo>
                  <a:lnTo>
                    <a:pt x="90135" y="1107910"/>
                  </a:lnTo>
                  <a:lnTo>
                    <a:pt x="132997" y="1163526"/>
                  </a:lnTo>
                  <a:lnTo>
                    <a:pt x="183452" y="1217165"/>
                  </a:lnTo>
                  <a:lnTo>
                    <a:pt x="211425" y="1243193"/>
                  </a:lnTo>
                  <a:lnTo>
                    <a:pt x="241173" y="1268666"/>
                  </a:lnTo>
                  <a:lnTo>
                    <a:pt x="272657" y="1293564"/>
                  </a:lnTo>
                  <a:lnTo>
                    <a:pt x="305833" y="1317867"/>
                  </a:lnTo>
                  <a:lnTo>
                    <a:pt x="340663" y="1341554"/>
                  </a:lnTo>
                  <a:lnTo>
                    <a:pt x="377105" y="1364606"/>
                  </a:lnTo>
                  <a:lnTo>
                    <a:pt x="415118" y="1387001"/>
                  </a:lnTo>
                  <a:lnTo>
                    <a:pt x="454661" y="1408720"/>
                  </a:lnTo>
                  <a:lnTo>
                    <a:pt x="495694" y="1429743"/>
                  </a:lnTo>
                  <a:lnTo>
                    <a:pt x="538175" y="1450048"/>
                  </a:lnTo>
                  <a:lnTo>
                    <a:pt x="582063" y="1469617"/>
                  </a:lnTo>
                  <a:lnTo>
                    <a:pt x="627318" y="1488429"/>
                  </a:lnTo>
                  <a:lnTo>
                    <a:pt x="673899" y="1506463"/>
                  </a:lnTo>
                  <a:lnTo>
                    <a:pt x="721764" y="1523699"/>
                  </a:lnTo>
                  <a:lnTo>
                    <a:pt x="770873" y="1540118"/>
                  </a:lnTo>
                  <a:lnTo>
                    <a:pt x="821185" y="1555698"/>
                  </a:lnTo>
                  <a:lnTo>
                    <a:pt x="872660" y="1570419"/>
                  </a:lnTo>
                  <a:lnTo>
                    <a:pt x="925255" y="1584262"/>
                  </a:lnTo>
                  <a:lnTo>
                    <a:pt x="978931" y="1597206"/>
                  </a:lnTo>
                  <a:lnTo>
                    <a:pt x="1033646" y="1609231"/>
                  </a:lnTo>
                  <a:lnTo>
                    <a:pt x="1089359" y="1620316"/>
                  </a:lnTo>
                  <a:lnTo>
                    <a:pt x="1146030" y="1630442"/>
                  </a:lnTo>
                  <a:lnTo>
                    <a:pt x="1203618" y="1639588"/>
                  </a:lnTo>
                  <a:lnTo>
                    <a:pt x="1262081" y="1647734"/>
                  </a:lnTo>
                  <a:lnTo>
                    <a:pt x="1321379" y="1654859"/>
                  </a:lnTo>
                  <a:lnTo>
                    <a:pt x="1381471" y="1660943"/>
                  </a:lnTo>
                  <a:lnTo>
                    <a:pt x="1442316" y="1665967"/>
                  </a:lnTo>
                  <a:lnTo>
                    <a:pt x="1503874" y="1669910"/>
                  </a:lnTo>
                  <a:lnTo>
                    <a:pt x="1566102" y="1672751"/>
                  </a:lnTo>
                  <a:lnTo>
                    <a:pt x="1628961" y="1674470"/>
                  </a:lnTo>
                  <a:lnTo>
                    <a:pt x="1692409" y="1675048"/>
                  </a:lnTo>
                  <a:lnTo>
                    <a:pt x="1755857" y="1674470"/>
                  </a:lnTo>
                  <a:lnTo>
                    <a:pt x="1818715" y="1672751"/>
                  </a:lnTo>
                  <a:lnTo>
                    <a:pt x="1880944" y="1669910"/>
                  </a:lnTo>
                  <a:lnTo>
                    <a:pt x="1942501" y="1665967"/>
                  </a:lnTo>
                  <a:lnTo>
                    <a:pt x="2003346" y="1660943"/>
                  </a:lnTo>
                  <a:lnTo>
                    <a:pt x="2063438" y="1654859"/>
                  </a:lnTo>
                  <a:lnTo>
                    <a:pt x="2122736" y="1647734"/>
                  </a:lnTo>
                  <a:lnTo>
                    <a:pt x="2181200" y="1639588"/>
                  </a:lnTo>
                  <a:lnTo>
                    <a:pt x="2238787" y="1630442"/>
                  </a:lnTo>
                  <a:lnTo>
                    <a:pt x="2295458" y="1620316"/>
                  </a:lnTo>
                  <a:lnTo>
                    <a:pt x="2351172" y="1609231"/>
                  </a:lnTo>
                  <a:lnTo>
                    <a:pt x="2405887" y="1597206"/>
                  </a:lnTo>
                  <a:lnTo>
                    <a:pt x="2459562" y="1584262"/>
                  </a:lnTo>
                  <a:lnTo>
                    <a:pt x="2512158" y="1570419"/>
                  </a:lnTo>
                  <a:lnTo>
                    <a:pt x="2563632" y="1555698"/>
                  </a:lnTo>
                  <a:lnTo>
                    <a:pt x="2613944" y="1540118"/>
                  </a:lnTo>
                  <a:lnTo>
                    <a:pt x="2663053" y="1523699"/>
                  </a:lnTo>
                  <a:lnTo>
                    <a:pt x="2710919" y="1506463"/>
                  </a:lnTo>
                  <a:lnTo>
                    <a:pt x="2757499" y="1488429"/>
                  </a:lnTo>
                  <a:lnTo>
                    <a:pt x="2802754" y="1469617"/>
                  </a:lnTo>
                  <a:lnTo>
                    <a:pt x="2846643" y="1450048"/>
                  </a:lnTo>
                  <a:lnTo>
                    <a:pt x="2889124" y="1429743"/>
                  </a:lnTo>
                  <a:lnTo>
                    <a:pt x="2930156" y="1408720"/>
                  </a:lnTo>
                  <a:lnTo>
                    <a:pt x="2969699" y="1387001"/>
                  </a:lnTo>
                  <a:lnTo>
                    <a:pt x="3007712" y="1364606"/>
                  </a:lnTo>
                  <a:lnTo>
                    <a:pt x="3044154" y="1341554"/>
                  </a:lnTo>
                  <a:lnTo>
                    <a:pt x="3078984" y="1317867"/>
                  </a:lnTo>
                  <a:lnTo>
                    <a:pt x="3112161" y="1293564"/>
                  </a:lnTo>
                  <a:lnTo>
                    <a:pt x="3143644" y="1268666"/>
                  </a:lnTo>
                  <a:lnTo>
                    <a:pt x="3173392" y="1243193"/>
                  </a:lnTo>
                  <a:lnTo>
                    <a:pt x="3201365" y="1217165"/>
                  </a:lnTo>
                  <a:lnTo>
                    <a:pt x="3251820" y="1163526"/>
                  </a:lnTo>
                  <a:lnTo>
                    <a:pt x="3294682" y="1107910"/>
                  </a:lnTo>
                  <a:lnTo>
                    <a:pt x="3329623" y="1050480"/>
                  </a:lnTo>
                  <a:lnTo>
                    <a:pt x="3356316" y="991397"/>
                  </a:lnTo>
                  <a:lnTo>
                    <a:pt x="3374435" y="930824"/>
                  </a:lnTo>
                  <a:lnTo>
                    <a:pt x="3383651" y="868922"/>
                  </a:lnTo>
                  <a:lnTo>
                    <a:pt x="3384818" y="837524"/>
                  </a:lnTo>
                  <a:lnTo>
                    <a:pt x="3383651" y="806125"/>
                  </a:lnTo>
                  <a:lnTo>
                    <a:pt x="3374435" y="744223"/>
                  </a:lnTo>
                  <a:lnTo>
                    <a:pt x="3356316" y="683650"/>
                  </a:lnTo>
                  <a:lnTo>
                    <a:pt x="3329623" y="624568"/>
                  </a:lnTo>
                  <a:lnTo>
                    <a:pt x="3294682" y="567137"/>
                  </a:lnTo>
                  <a:lnTo>
                    <a:pt x="3251820" y="511522"/>
                  </a:lnTo>
                  <a:lnTo>
                    <a:pt x="3201365" y="457882"/>
                  </a:lnTo>
                  <a:lnTo>
                    <a:pt x="3173392" y="431854"/>
                  </a:lnTo>
                  <a:lnTo>
                    <a:pt x="3143644" y="406381"/>
                  </a:lnTo>
                  <a:lnTo>
                    <a:pt x="3112161" y="381483"/>
                  </a:lnTo>
                  <a:lnTo>
                    <a:pt x="3078984" y="357180"/>
                  </a:lnTo>
                  <a:lnTo>
                    <a:pt x="3044154" y="333493"/>
                  </a:lnTo>
                  <a:lnTo>
                    <a:pt x="3007712" y="310442"/>
                  </a:lnTo>
                  <a:lnTo>
                    <a:pt x="2969699" y="288047"/>
                  </a:lnTo>
                  <a:lnTo>
                    <a:pt x="2930156" y="266327"/>
                  </a:lnTo>
                  <a:lnTo>
                    <a:pt x="2889124" y="245305"/>
                  </a:lnTo>
                  <a:lnTo>
                    <a:pt x="2846643" y="224999"/>
                  </a:lnTo>
                  <a:lnTo>
                    <a:pt x="2802754" y="205430"/>
                  </a:lnTo>
                  <a:lnTo>
                    <a:pt x="2757499" y="186619"/>
                  </a:lnTo>
                  <a:lnTo>
                    <a:pt x="2710919" y="168585"/>
                  </a:lnTo>
                  <a:lnTo>
                    <a:pt x="2663053" y="151348"/>
                  </a:lnTo>
                  <a:lnTo>
                    <a:pt x="2613944" y="134930"/>
                  </a:lnTo>
                  <a:lnTo>
                    <a:pt x="2563632" y="119350"/>
                  </a:lnTo>
                  <a:lnTo>
                    <a:pt x="2512158" y="104628"/>
                  </a:lnTo>
                  <a:lnTo>
                    <a:pt x="2459562" y="90785"/>
                  </a:lnTo>
                  <a:lnTo>
                    <a:pt x="2405887" y="77841"/>
                  </a:lnTo>
                  <a:lnTo>
                    <a:pt x="2351172" y="65816"/>
                  </a:lnTo>
                  <a:lnTo>
                    <a:pt x="2295458" y="54731"/>
                  </a:lnTo>
                  <a:lnTo>
                    <a:pt x="2238787" y="44605"/>
                  </a:lnTo>
                  <a:lnTo>
                    <a:pt x="2181200" y="35460"/>
                  </a:lnTo>
                  <a:lnTo>
                    <a:pt x="2122736" y="27314"/>
                  </a:lnTo>
                  <a:lnTo>
                    <a:pt x="2063438" y="20189"/>
                  </a:lnTo>
                  <a:lnTo>
                    <a:pt x="2003346" y="14104"/>
                  </a:lnTo>
                  <a:lnTo>
                    <a:pt x="1942501" y="9080"/>
                  </a:lnTo>
                  <a:lnTo>
                    <a:pt x="1880944" y="5138"/>
                  </a:lnTo>
                  <a:lnTo>
                    <a:pt x="1818715" y="2297"/>
                  </a:lnTo>
                  <a:lnTo>
                    <a:pt x="1755857" y="577"/>
                  </a:lnTo>
                  <a:lnTo>
                    <a:pt x="1692409" y="0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43073" y="5176743"/>
              <a:ext cx="3389629" cy="1675130"/>
            </a:xfrm>
            <a:custGeom>
              <a:avLst/>
              <a:gdLst/>
              <a:ahLst/>
              <a:cxnLst/>
              <a:rect l="l" t="t" r="r" b="b"/>
              <a:pathLst>
                <a:path w="3389629" h="1675129">
                  <a:moveTo>
                    <a:pt x="1692409" y="0"/>
                  </a:moveTo>
                  <a:lnTo>
                    <a:pt x="1629126" y="574"/>
                  </a:lnTo>
                  <a:lnTo>
                    <a:pt x="1566429" y="2285"/>
                  </a:lnTo>
                  <a:lnTo>
                    <a:pt x="1504358" y="5112"/>
                  </a:lnTo>
                  <a:lnTo>
                    <a:pt x="1442955" y="9034"/>
                  </a:lnTo>
                  <a:lnTo>
                    <a:pt x="1382260" y="14032"/>
                  </a:lnTo>
                  <a:lnTo>
                    <a:pt x="1322314" y="20086"/>
                  </a:lnTo>
                  <a:lnTo>
                    <a:pt x="1263157" y="27176"/>
                  </a:lnTo>
                  <a:lnTo>
                    <a:pt x="1204829" y="35281"/>
                  </a:lnTo>
                  <a:lnTo>
                    <a:pt x="1147372" y="44382"/>
                  </a:lnTo>
                  <a:lnTo>
                    <a:pt x="1090825" y="54458"/>
                  </a:lnTo>
                  <a:lnTo>
                    <a:pt x="1035230" y="65490"/>
                  </a:lnTo>
                  <a:lnTo>
                    <a:pt x="980627" y="77456"/>
                  </a:lnTo>
                  <a:lnTo>
                    <a:pt x="927057" y="90338"/>
                  </a:lnTo>
                  <a:lnTo>
                    <a:pt x="874561" y="104115"/>
                  </a:lnTo>
                  <a:lnTo>
                    <a:pt x="823178" y="118767"/>
                  </a:lnTo>
                  <a:lnTo>
                    <a:pt x="772949" y="134274"/>
                  </a:lnTo>
                  <a:lnTo>
                    <a:pt x="723916" y="150616"/>
                  </a:lnTo>
                  <a:lnTo>
                    <a:pt x="676118" y="167773"/>
                  </a:lnTo>
                  <a:lnTo>
                    <a:pt x="629597" y="185724"/>
                  </a:lnTo>
                  <a:lnTo>
                    <a:pt x="584392" y="204450"/>
                  </a:lnTo>
                  <a:lnTo>
                    <a:pt x="540545" y="223931"/>
                  </a:lnTo>
                  <a:lnTo>
                    <a:pt x="498096" y="244146"/>
                  </a:lnTo>
                  <a:lnTo>
                    <a:pt x="457086" y="265076"/>
                  </a:lnTo>
                  <a:lnTo>
                    <a:pt x="417555" y="286700"/>
                  </a:lnTo>
                  <a:lnTo>
                    <a:pt x="379544" y="308998"/>
                  </a:lnTo>
                  <a:lnTo>
                    <a:pt x="343093" y="331950"/>
                  </a:lnTo>
                  <a:lnTo>
                    <a:pt x="308243" y="355537"/>
                  </a:lnTo>
                  <a:lnTo>
                    <a:pt x="275035" y="379738"/>
                  </a:lnTo>
                  <a:lnTo>
                    <a:pt x="243509" y="404532"/>
                  </a:lnTo>
                  <a:lnTo>
                    <a:pt x="213706" y="429901"/>
                  </a:lnTo>
                  <a:lnTo>
                    <a:pt x="185667" y="455823"/>
                  </a:lnTo>
                  <a:lnTo>
                    <a:pt x="135040" y="509249"/>
                  </a:lnTo>
                  <a:lnTo>
                    <a:pt x="91955" y="564649"/>
                  </a:lnTo>
                  <a:lnTo>
                    <a:pt x="56735" y="621863"/>
                  </a:lnTo>
                  <a:lnTo>
                    <a:pt x="42176" y="651100"/>
                  </a:lnTo>
                  <a:lnTo>
                    <a:pt x="0" y="651100"/>
                  </a:lnTo>
                  <a:lnTo>
                    <a:pt x="0" y="837524"/>
                  </a:lnTo>
                  <a:lnTo>
                    <a:pt x="1167" y="868925"/>
                  </a:lnTo>
                  <a:lnTo>
                    <a:pt x="10382" y="930831"/>
                  </a:lnTo>
                  <a:lnTo>
                    <a:pt x="28500" y="991408"/>
                  </a:lnTo>
                  <a:lnTo>
                    <a:pt x="55193" y="1050494"/>
                  </a:lnTo>
                  <a:lnTo>
                    <a:pt x="90133" y="1107926"/>
                  </a:lnTo>
                  <a:lnTo>
                    <a:pt x="132994" y="1163543"/>
                  </a:lnTo>
                  <a:lnTo>
                    <a:pt x="183448" y="1217184"/>
                  </a:lnTo>
                  <a:lnTo>
                    <a:pt x="211421" y="1243212"/>
                  </a:lnTo>
                  <a:lnTo>
                    <a:pt x="241169" y="1268685"/>
                  </a:lnTo>
                  <a:lnTo>
                    <a:pt x="272651" y="1293583"/>
                  </a:lnTo>
                  <a:lnTo>
                    <a:pt x="305828" y="1317885"/>
                  </a:lnTo>
                  <a:lnTo>
                    <a:pt x="340657" y="1341572"/>
                  </a:lnTo>
                  <a:lnTo>
                    <a:pt x="377099" y="1364623"/>
                  </a:lnTo>
                  <a:lnTo>
                    <a:pt x="415111" y="1387018"/>
                  </a:lnTo>
                  <a:lnTo>
                    <a:pt x="454654" y="1408736"/>
                  </a:lnTo>
                  <a:lnTo>
                    <a:pt x="495686" y="1429758"/>
                  </a:lnTo>
                  <a:lnTo>
                    <a:pt x="538166" y="1450063"/>
                  </a:lnTo>
                  <a:lnTo>
                    <a:pt x="582055" y="1469631"/>
                  </a:lnTo>
                  <a:lnTo>
                    <a:pt x="627309" y="1488442"/>
                  </a:lnTo>
                  <a:lnTo>
                    <a:pt x="673890" y="1506475"/>
                  </a:lnTo>
                  <a:lnTo>
                    <a:pt x="721755" y="1523711"/>
                  </a:lnTo>
                  <a:lnTo>
                    <a:pt x="770864" y="1540128"/>
                  </a:lnTo>
                  <a:lnTo>
                    <a:pt x="821176" y="1555707"/>
                  </a:lnTo>
                  <a:lnTo>
                    <a:pt x="872650" y="1570428"/>
                  </a:lnTo>
                  <a:lnTo>
                    <a:pt x="925246" y="1584270"/>
                  </a:lnTo>
                  <a:lnTo>
                    <a:pt x="978922" y="1597213"/>
                  </a:lnTo>
                  <a:lnTo>
                    <a:pt x="1033637" y="1609237"/>
                  </a:lnTo>
                  <a:lnTo>
                    <a:pt x="1089351" y="1620321"/>
                  </a:lnTo>
                  <a:lnTo>
                    <a:pt x="1146022" y="1630446"/>
                  </a:lnTo>
                  <a:lnTo>
                    <a:pt x="1203610" y="1639591"/>
                  </a:lnTo>
                  <a:lnTo>
                    <a:pt x="1262074" y="1647736"/>
                  </a:lnTo>
                  <a:lnTo>
                    <a:pt x="1321373" y="1654861"/>
                  </a:lnTo>
                  <a:lnTo>
                    <a:pt x="1381466" y="1660945"/>
                  </a:lnTo>
                  <a:lnTo>
                    <a:pt x="1442312" y="1665968"/>
                  </a:lnTo>
                  <a:lnTo>
                    <a:pt x="1503870" y="1669910"/>
                  </a:lnTo>
                  <a:lnTo>
                    <a:pt x="1566099" y="1672751"/>
                  </a:lnTo>
                  <a:lnTo>
                    <a:pt x="1628959" y="1674470"/>
                  </a:lnTo>
                  <a:lnTo>
                    <a:pt x="1692409" y="1675048"/>
                  </a:lnTo>
                  <a:lnTo>
                    <a:pt x="1755858" y="1674470"/>
                  </a:lnTo>
                  <a:lnTo>
                    <a:pt x="1818718" y="1672751"/>
                  </a:lnTo>
                  <a:lnTo>
                    <a:pt x="1880948" y="1669910"/>
                  </a:lnTo>
                  <a:lnTo>
                    <a:pt x="1942506" y="1665968"/>
                  </a:lnTo>
                  <a:lnTo>
                    <a:pt x="2003352" y="1660945"/>
                  </a:lnTo>
                  <a:lnTo>
                    <a:pt x="2063445" y="1654861"/>
                  </a:lnTo>
                  <a:lnTo>
                    <a:pt x="2122743" y="1647736"/>
                  </a:lnTo>
                  <a:lnTo>
                    <a:pt x="2181207" y="1639591"/>
                  </a:lnTo>
                  <a:lnTo>
                    <a:pt x="2238795" y="1630446"/>
                  </a:lnTo>
                  <a:lnTo>
                    <a:pt x="2295467" y="1620321"/>
                  </a:lnTo>
                  <a:lnTo>
                    <a:pt x="2351181" y="1609237"/>
                  </a:lnTo>
                  <a:lnTo>
                    <a:pt x="2405896" y="1597213"/>
                  </a:lnTo>
                  <a:lnTo>
                    <a:pt x="2459572" y="1584270"/>
                  </a:lnTo>
                  <a:lnTo>
                    <a:pt x="2512167" y="1570428"/>
                  </a:lnTo>
                  <a:lnTo>
                    <a:pt x="2563641" y="1555707"/>
                  </a:lnTo>
                  <a:lnTo>
                    <a:pt x="2613953" y="1540128"/>
                  </a:lnTo>
                  <a:lnTo>
                    <a:pt x="2663063" y="1523711"/>
                  </a:lnTo>
                  <a:lnTo>
                    <a:pt x="2710928" y="1506475"/>
                  </a:lnTo>
                  <a:lnTo>
                    <a:pt x="2757508" y="1488442"/>
                  </a:lnTo>
                  <a:lnTo>
                    <a:pt x="2802763" y="1469631"/>
                  </a:lnTo>
                  <a:lnTo>
                    <a:pt x="2846651" y="1450063"/>
                  </a:lnTo>
                  <a:lnTo>
                    <a:pt x="2889131" y="1429758"/>
                  </a:lnTo>
                  <a:lnTo>
                    <a:pt x="2930164" y="1408736"/>
                  </a:lnTo>
                  <a:lnTo>
                    <a:pt x="2969706" y="1387018"/>
                  </a:lnTo>
                  <a:lnTo>
                    <a:pt x="3007719" y="1364623"/>
                  </a:lnTo>
                  <a:lnTo>
                    <a:pt x="3044160" y="1341572"/>
                  </a:lnTo>
                  <a:lnTo>
                    <a:pt x="3078990" y="1317885"/>
                  </a:lnTo>
                  <a:lnTo>
                    <a:pt x="3112166" y="1293583"/>
                  </a:lnTo>
                  <a:lnTo>
                    <a:pt x="3143649" y="1268685"/>
                  </a:lnTo>
                  <a:lnTo>
                    <a:pt x="3173397" y="1243212"/>
                  </a:lnTo>
                  <a:lnTo>
                    <a:pt x="3201369" y="1217184"/>
                  </a:lnTo>
                  <a:lnTo>
                    <a:pt x="3251823" y="1163543"/>
                  </a:lnTo>
                  <a:lnTo>
                    <a:pt x="3294684" y="1107926"/>
                  </a:lnTo>
                  <a:lnTo>
                    <a:pt x="3329624" y="1050494"/>
                  </a:lnTo>
                  <a:lnTo>
                    <a:pt x="3356317" y="991408"/>
                  </a:lnTo>
                  <a:lnTo>
                    <a:pt x="3374435" y="930831"/>
                  </a:lnTo>
                  <a:lnTo>
                    <a:pt x="3383651" y="868925"/>
                  </a:lnTo>
                  <a:lnTo>
                    <a:pt x="3384818" y="837524"/>
                  </a:lnTo>
                  <a:lnTo>
                    <a:pt x="3389341" y="837524"/>
                  </a:lnTo>
                  <a:lnTo>
                    <a:pt x="3389341" y="651100"/>
                  </a:lnTo>
                  <a:lnTo>
                    <a:pt x="3342641" y="651100"/>
                  </a:lnTo>
                  <a:lnTo>
                    <a:pt x="3328082" y="621863"/>
                  </a:lnTo>
                  <a:lnTo>
                    <a:pt x="3292862" y="564649"/>
                  </a:lnTo>
                  <a:lnTo>
                    <a:pt x="3249777" y="509249"/>
                  </a:lnTo>
                  <a:lnTo>
                    <a:pt x="3199151" y="455823"/>
                  </a:lnTo>
                  <a:lnTo>
                    <a:pt x="3171111" y="429901"/>
                  </a:lnTo>
                  <a:lnTo>
                    <a:pt x="3141308" y="404532"/>
                  </a:lnTo>
                  <a:lnTo>
                    <a:pt x="3109782" y="379738"/>
                  </a:lnTo>
                  <a:lnTo>
                    <a:pt x="3076574" y="355537"/>
                  </a:lnTo>
                  <a:lnTo>
                    <a:pt x="3041724" y="331950"/>
                  </a:lnTo>
                  <a:lnTo>
                    <a:pt x="3005274" y="308998"/>
                  </a:lnTo>
                  <a:lnTo>
                    <a:pt x="2967262" y="286700"/>
                  </a:lnTo>
                  <a:lnTo>
                    <a:pt x="2927731" y="265076"/>
                  </a:lnTo>
                  <a:lnTo>
                    <a:pt x="2886721" y="244146"/>
                  </a:lnTo>
                  <a:lnTo>
                    <a:pt x="2844272" y="223931"/>
                  </a:lnTo>
                  <a:lnTo>
                    <a:pt x="2800425" y="204450"/>
                  </a:lnTo>
                  <a:lnTo>
                    <a:pt x="2755221" y="185724"/>
                  </a:lnTo>
                  <a:lnTo>
                    <a:pt x="2708699" y="167773"/>
                  </a:lnTo>
                  <a:lnTo>
                    <a:pt x="2660902" y="150616"/>
                  </a:lnTo>
                  <a:lnTo>
                    <a:pt x="2611868" y="134274"/>
                  </a:lnTo>
                  <a:lnTo>
                    <a:pt x="2561640" y="118767"/>
                  </a:lnTo>
                  <a:lnTo>
                    <a:pt x="2510257" y="104115"/>
                  </a:lnTo>
                  <a:lnTo>
                    <a:pt x="2457760" y="90338"/>
                  </a:lnTo>
                  <a:lnTo>
                    <a:pt x="2404190" y="77456"/>
                  </a:lnTo>
                  <a:lnTo>
                    <a:pt x="2349587" y="65490"/>
                  </a:lnTo>
                  <a:lnTo>
                    <a:pt x="2293992" y="54458"/>
                  </a:lnTo>
                  <a:lnTo>
                    <a:pt x="2237446" y="44382"/>
                  </a:lnTo>
                  <a:lnTo>
                    <a:pt x="2179989" y="35281"/>
                  </a:lnTo>
                  <a:lnTo>
                    <a:pt x="2121661" y="27176"/>
                  </a:lnTo>
                  <a:lnTo>
                    <a:pt x="2062504" y="20086"/>
                  </a:lnTo>
                  <a:lnTo>
                    <a:pt x="2002557" y="14032"/>
                  </a:lnTo>
                  <a:lnTo>
                    <a:pt x="1941862" y="9034"/>
                  </a:lnTo>
                  <a:lnTo>
                    <a:pt x="1880459" y="5112"/>
                  </a:lnTo>
                  <a:lnTo>
                    <a:pt x="1818389" y="2285"/>
                  </a:lnTo>
                  <a:lnTo>
                    <a:pt x="1755692" y="574"/>
                  </a:lnTo>
                  <a:lnTo>
                    <a:pt x="1692409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37695" y="5000951"/>
              <a:ext cx="3385185" cy="1675130"/>
            </a:xfrm>
            <a:custGeom>
              <a:avLst/>
              <a:gdLst/>
              <a:ahLst/>
              <a:cxnLst/>
              <a:rect l="l" t="t" r="r" b="b"/>
              <a:pathLst>
                <a:path w="3385185" h="1675129">
                  <a:moveTo>
                    <a:pt x="1692409" y="0"/>
                  </a:moveTo>
                  <a:lnTo>
                    <a:pt x="1628961" y="577"/>
                  </a:lnTo>
                  <a:lnTo>
                    <a:pt x="1566102" y="2297"/>
                  </a:lnTo>
                  <a:lnTo>
                    <a:pt x="1503874" y="5138"/>
                  </a:lnTo>
                  <a:lnTo>
                    <a:pt x="1442316" y="9080"/>
                  </a:lnTo>
                  <a:lnTo>
                    <a:pt x="1381471" y="14104"/>
                  </a:lnTo>
                  <a:lnTo>
                    <a:pt x="1321379" y="20189"/>
                  </a:lnTo>
                  <a:lnTo>
                    <a:pt x="1262081" y="27314"/>
                  </a:lnTo>
                  <a:lnTo>
                    <a:pt x="1203618" y="35460"/>
                  </a:lnTo>
                  <a:lnTo>
                    <a:pt x="1146030" y="44605"/>
                  </a:lnTo>
                  <a:lnTo>
                    <a:pt x="1089359" y="54731"/>
                  </a:lnTo>
                  <a:lnTo>
                    <a:pt x="1033646" y="65816"/>
                  </a:lnTo>
                  <a:lnTo>
                    <a:pt x="978931" y="77841"/>
                  </a:lnTo>
                  <a:lnTo>
                    <a:pt x="925255" y="90785"/>
                  </a:lnTo>
                  <a:lnTo>
                    <a:pt x="872660" y="104628"/>
                  </a:lnTo>
                  <a:lnTo>
                    <a:pt x="821185" y="119350"/>
                  </a:lnTo>
                  <a:lnTo>
                    <a:pt x="770873" y="134930"/>
                  </a:lnTo>
                  <a:lnTo>
                    <a:pt x="721764" y="151348"/>
                  </a:lnTo>
                  <a:lnTo>
                    <a:pt x="673899" y="168585"/>
                  </a:lnTo>
                  <a:lnTo>
                    <a:pt x="627318" y="186619"/>
                  </a:lnTo>
                  <a:lnTo>
                    <a:pt x="582063" y="205430"/>
                  </a:lnTo>
                  <a:lnTo>
                    <a:pt x="538175" y="224999"/>
                  </a:lnTo>
                  <a:lnTo>
                    <a:pt x="495694" y="245305"/>
                  </a:lnTo>
                  <a:lnTo>
                    <a:pt x="454661" y="266327"/>
                  </a:lnTo>
                  <a:lnTo>
                    <a:pt x="415118" y="288047"/>
                  </a:lnTo>
                  <a:lnTo>
                    <a:pt x="377105" y="310442"/>
                  </a:lnTo>
                  <a:lnTo>
                    <a:pt x="340663" y="333493"/>
                  </a:lnTo>
                  <a:lnTo>
                    <a:pt x="305833" y="357180"/>
                  </a:lnTo>
                  <a:lnTo>
                    <a:pt x="272657" y="381483"/>
                  </a:lnTo>
                  <a:lnTo>
                    <a:pt x="241173" y="406381"/>
                  </a:lnTo>
                  <a:lnTo>
                    <a:pt x="211425" y="431854"/>
                  </a:lnTo>
                  <a:lnTo>
                    <a:pt x="183452" y="457882"/>
                  </a:lnTo>
                  <a:lnTo>
                    <a:pt x="132997" y="511522"/>
                  </a:lnTo>
                  <a:lnTo>
                    <a:pt x="90135" y="567137"/>
                  </a:lnTo>
                  <a:lnTo>
                    <a:pt x="55194" y="624568"/>
                  </a:lnTo>
                  <a:lnTo>
                    <a:pt x="28501" y="683650"/>
                  </a:lnTo>
                  <a:lnTo>
                    <a:pt x="10383" y="744223"/>
                  </a:lnTo>
                  <a:lnTo>
                    <a:pt x="1167" y="806125"/>
                  </a:lnTo>
                  <a:lnTo>
                    <a:pt x="0" y="837524"/>
                  </a:lnTo>
                  <a:lnTo>
                    <a:pt x="1167" y="868922"/>
                  </a:lnTo>
                  <a:lnTo>
                    <a:pt x="10383" y="930824"/>
                  </a:lnTo>
                  <a:lnTo>
                    <a:pt x="28501" y="991397"/>
                  </a:lnTo>
                  <a:lnTo>
                    <a:pt x="55194" y="1050480"/>
                  </a:lnTo>
                  <a:lnTo>
                    <a:pt x="90135" y="1107910"/>
                  </a:lnTo>
                  <a:lnTo>
                    <a:pt x="132997" y="1163526"/>
                  </a:lnTo>
                  <a:lnTo>
                    <a:pt x="183452" y="1217165"/>
                  </a:lnTo>
                  <a:lnTo>
                    <a:pt x="211425" y="1243193"/>
                  </a:lnTo>
                  <a:lnTo>
                    <a:pt x="241173" y="1268666"/>
                  </a:lnTo>
                  <a:lnTo>
                    <a:pt x="272657" y="1293564"/>
                  </a:lnTo>
                  <a:lnTo>
                    <a:pt x="305833" y="1317867"/>
                  </a:lnTo>
                  <a:lnTo>
                    <a:pt x="340663" y="1341554"/>
                  </a:lnTo>
                  <a:lnTo>
                    <a:pt x="377105" y="1364606"/>
                  </a:lnTo>
                  <a:lnTo>
                    <a:pt x="415118" y="1387001"/>
                  </a:lnTo>
                  <a:lnTo>
                    <a:pt x="454661" y="1408720"/>
                  </a:lnTo>
                  <a:lnTo>
                    <a:pt x="495694" y="1429743"/>
                  </a:lnTo>
                  <a:lnTo>
                    <a:pt x="538175" y="1450048"/>
                  </a:lnTo>
                  <a:lnTo>
                    <a:pt x="582063" y="1469617"/>
                  </a:lnTo>
                  <a:lnTo>
                    <a:pt x="627318" y="1488429"/>
                  </a:lnTo>
                  <a:lnTo>
                    <a:pt x="673899" y="1506463"/>
                  </a:lnTo>
                  <a:lnTo>
                    <a:pt x="721764" y="1523699"/>
                  </a:lnTo>
                  <a:lnTo>
                    <a:pt x="770873" y="1540118"/>
                  </a:lnTo>
                  <a:lnTo>
                    <a:pt x="821185" y="1555698"/>
                  </a:lnTo>
                  <a:lnTo>
                    <a:pt x="872660" y="1570419"/>
                  </a:lnTo>
                  <a:lnTo>
                    <a:pt x="925255" y="1584262"/>
                  </a:lnTo>
                  <a:lnTo>
                    <a:pt x="978931" y="1597206"/>
                  </a:lnTo>
                  <a:lnTo>
                    <a:pt x="1033646" y="1609231"/>
                  </a:lnTo>
                  <a:lnTo>
                    <a:pt x="1089359" y="1620316"/>
                  </a:lnTo>
                  <a:lnTo>
                    <a:pt x="1146030" y="1630442"/>
                  </a:lnTo>
                  <a:lnTo>
                    <a:pt x="1203618" y="1639588"/>
                  </a:lnTo>
                  <a:lnTo>
                    <a:pt x="1262081" y="1647734"/>
                  </a:lnTo>
                  <a:lnTo>
                    <a:pt x="1321379" y="1654859"/>
                  </a:lnTo>
                  <a:lnTo>
                    <a:pt x="1381471" y="1660943"/>
                  </a:lnTo>
                  <a:lnTo>
                    <a:pt x="1442316" y="1665967"/>
                  </a:lnTo>
                  <a:lnTo>
                    <a:pt x="1503874" y="1669910"/>
                  </a:lnTo>
                  <a:lnTo>
                    <a:pt x="1566102" y="1672751"/>
                  </a:lnTo>
                  <a:lnTo>
                    <a:pt x="1628961" y="1674470"/>
                  </a:lnTo>
                  <a:lnTo>
                    <a:pt x="1692409" y="1675048"/>
                  </a:lnTo>
                  <a:lnTo>
                    <a:pt x="1755857" y="1674470"/>
                  </a:lnTo>
                  <a:lnTo>
                    <a:pt x="1818715" y="1672751"/>
                  </a:lnTo>
                  <a:lnTo>
                    <a:pt x="1880944" y="1669910"/>
                  </a:lnTo>
                  <a:lnTo>
                    <a:pt x="1942501" y="1665967"/>
                  </a:lnTo>
                  <a:lnTo>
                    <a:pt x="2003346" y="1660943"/>
                  </a:lnTo>
                  <a:lnTo>
                    <a:pt x="2063438" y="1654859"/>
                  </a:lnTo>
                  <a:lnTo>
                    <a:pt x="2122736" y="1647734"/>
                  </a:lnTo>
                  <a:lnTo>
                    <a:pt x="2181200" y="1639588"/>
                  </a:lnTo>
                  <a:lnTo>
                    <a:pt x="2238787" y="1630442"/>
                  </a:lnTo>
                  <a:lnTo>
                    <a:pt x="2295458" y="1620316"/>
                  </a:lnTo>
                  <a:lnTo>
                    <a:pt x="2351172" y="1609231"/>
                  </a:lnTo>
                  <a:lnTo>
                    <a:pt x="2405887" y="1597206"/>
                  </a:lnTo>
                  <a:lnTo>
                    <a:pt x="2459562" y="1584262"/>
                  </a:lnTo>
                  <a:lnTo>
                    <a:pt x="2512158" y="1570419"/>
                  </a:lnTo>
                  <a:lnTo>
                    <a:pt x="2563632" y="1555698"/>
                  </a:lnTo>
                  <a:lnTo>
                    <a:pt x="2613944" y="1540118"/>
                  </a:lnTo>
                  <a:lnTo>
                    <a:pt x="2663053" y="1523699"/>
                  </a:lnTo>
                  <a:lnTo>
                    <a:pt x="2710919" y="1506463"/>
                  </a:lnTo>
                  <a:lnTo>
                    <a:pt x="2757499" y="1488429"/>
                  </a:lnTo>
                  <a:lnTo>
                    <a:pt x="2802754" y="1469617"/>
                  </a:lnTo>
                  <a:lnTo>
                    <a:pt x="2846643" y="1450048"/>
                  </a:lnTo>
                  <a:lnTo>
                    <a:pt x="2889124" y="1429743"/>
                  </a:lnTo>
                  <a:lnTo>
                    <a:pt x="2930156" y="1408720"/>
                  </a:lnTo>
                  <a:lnTo>
                    <a:pt x="2969699" y="1387001"/>
                  </a:lnTo>
                  <a:lnTo>
                    <a:pt x="3007712" y="1364606"/>
                  </a:lnTo>
                  <a:lnTo>
                    <a:pt x="3044154" y="1341554"/>
                  </a:lnTo>
                  <a:lnTo>
                    <a:pt x="3078984" y="1317867"/>
                  </a:lnTo>
                  <a:lnTo>
                    <a:pt x="3112161" y="1293564"/>
                  </a:lnTo>
                  <a:lnTo>
                    <a:pt x="3143644" y="1268666"/>
                  </a:lnTo>
                  <a:lnTo>
                    <a:pt x="3173392" y="1243193"/>
                  </a:lnTo>
                  <a:lnTo>
                    <a:pt x="3201365" y="1217165"/>
                  </a:lnTo>
                  <a:lnTo>
                    <a:pt x="3251820" y="1163526"/>
                  </a:lnTo>
                  <a:lnTo>
                    <a:pt x="3294682" y="1107910"/>
                  </a:lnTo>
                  <a:lnTo>
                    <a:pt x="3329623" y="1050480"/>
                  </a:lnTo>
                  <a:lnTo>
                    <a:pt x="3356316" y="991397"/>
                  </a:lnTo>
                  <a:lnTo>
                    <a:pt x="3374435" y="930824"/>
                  </a:lnTo>
                  <a:lnTo>
                    <a:pt x="3383651" y="868922"/>
                  </a:lnTo>
                  <a:lnTo>
                    <a:pt x="3384818" y="837524"/>
                  </a:lnTo>
                  <a:lnTo>
                    <a:pt x="3383651" y="806125"/>
                  </a:lnTo>
                  <a:lnTo>
                    <a:pt x="3374435" y="744223"/>
                  </a:lnTo>
                  <a:lnTo>
                    <a:pt x="3356316" y="683650"/>
                  </a:lnTo>
                  <a:lnTo>
                    <a:pt x="3329623" y="624568"/>
                  </a:lnTo>
                  <a:lnTo>
                    <a:pt x="3294682" y="567137"/>
                  </a:lnTo>
                  <a:lnTo>
                    <a:pt x="3251820" y="511522"/>
                  </a:lnTo>
                  <a:lnTo>
                    <a:pt x="3201365" y="457882"/>
                  </a:lnTo>
                  <a:lnTo>
                    <a:pt x="3173392" y="431854"/>
                  </a:lnTo>
                  <a:lnTo>
                    <a:pt x="3143644" y="406381"/>
                  </a:lnTo>
                  <a:lnTo>
                    <a:pt x="3112161" y="381483"/>
                  </a:lnTo>
                  <a:lnTo>
                    <a:pt x="3078984" y="357180"/>
                  </a:lnTo>
                  <a:lnTo>
                    <a:pt x="3044154" y="333493"/>
                  </a:lnTo>
                  <a:lnTo>
                    <a:pt x="3007712" y="310442"/>
                  </a:lnTo>
                  <a:lnTo>
                    <a:pt x="2969699" y="288047"/>
                  </a:lnTo>
                  <a:lnTo>
                    <a:pt x="2930156" y="266327"/>
                  </a:lnTo>
                  <a:lnTo>
                    <a:pt x="2889124" y="245305"/>
                  </a:lnTo>
                  <a:lnTo>
                    <a:pt x="2846643" y="224999"/>
                  </a:lnTo>
                  <a:lnTo>
                    <a:pt x="2802754" y="205430"/>
                  </a:lnTo>
                  <a:lnTo>
                    <a:pt x="2757499" y="186619"/>
                  </a:lnTo>
                  <a:lnTo>
                    <a:pt x="2710919" y="168585"/>
                  </a:lnTo>
                  <a:lnTo>
                    <a:pt x="2663053" y="151348"/>
                  </a:lnTo>
                  <a:lnTo>
                    <a:pt x="2613944" y="134930"/>
                  </a:lnTo>
                  <a:lnTo>
                    <a:pt x="2563632" y="119350"/>
                  </a:lnTo>
                  <a:lnTo>
                    <a:pt x="2512158" y="104628"/>
                  </a:lnTo>
                  <a:lnTo>
                    <a:pt x="2459562" y="90785"/>
                  </a:lnTo>
                  <a:lnTo>
                    <a:pt x="2405887" y="77841"/>
                  </a:lnTo>
                  <a:lnTo>
                    <a:pt x="2351172" y="65816"/>
                  </a:lnTo>
                  <a:lnTo>
                    <a:pt x="2295458" y="54731"/>
                  </a:lnTo>
                  <a:lnTo>
                    <a:pt x="2238787" y="44605"/>
                  </a:lnTo>
                  <a:lnTo>
                    <a:pt x="2181200" y="35460"/>
                  </a:lnTo>
                  <a:lnTo>
                    <a:pt x="2122736" y="27314"/>
                  </a:lnTo>
                  <a:lnTo>
                    <a:pt x="2063438" y="20189"/>
                  </a:lnTo>
                  <a:lnTo>
                    <a:pt x="2003346" y="14104"/>
                  </a:lnTo>
                  <a:lnTo>
                    <a:pt x="1942501" y="9080"/>
                  </a:lnTo>
                  <a:lnTo>
                    <a:pt x="1880944" y="5138"/>
                  </a:lnTo>
                  <a:lnTo>
                    <a:pt x="1818715" y="2297"/>
                  </a:lnTo>
                  <a:lnTo>
                    <a:pt x="1755857" y="577"/>
                  </a:lnTo>
                  <a:lnTo>
                    <a:pt x="1692409" y="0"/>
                  </a:lnTo>
                  <a:close/>
                </a:path>
              </a:pathLst>
            </a:custGeom>
            <a:solidFill>
              <a:srgbClr val="0E675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365801" y="5855713"/>
              <a:ext cx="1613071" cy="693266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43928" y="4433903"/>
              <a:ext cx="2611351" cy="2118508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2911059" y="2647615"/>
              <a:ext cx="3047365" cy="429895"/>
            </a:xfrm>
            <a:custGeom>
              <a:avLst/>
              <a:gdLst/>
              <a:ahLst/>
              <a:cxnLst/>
              <a:rect l="l" t="t" r="r" b="b"/>
              <a:pathLst>
                <a:path w="3047365" h="429894">
                  <a:moveTo>
                    <a:pt x="3047027" y="0"/>
                  </a:moveTo>
                  <a:lnTo>
                    <a:pt x="0" y="0"/>
                  </a:lnTo>
                  <a:lnTo>
                    <a:pt x="0" y="429306"/>
                  </a:lnTo>
                  <a:lnTo>
                    <a:pt x="3047027" y="429306"/>
                  </a:lnTo>
                  <a:lnTo>
                    <a:pt x="3047027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19618" y="2746104"/>
              <a:ext cx="2636359" cy="259426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7706643" y="2647615"/>
              <a:ext cx="2073275" cy="429895"/>
            </a:xfrm>
            <a:custGeom>
              <a:avLst/>
              <a:gdLst/>
              <a:ahLst/>
              <a:cxnLst/>
              <a:rect l="l" t="t" r="r" b="b"/>
              <a:pathLst>
                <a:path w="2073275" h="429894">
                  <a:moveTo>
                    <a:pt x="2073235" y="0"/>
                  </a:moveTo>
                  <a:lnTo>
                    <a:pt x="0" y="0"/>
                  </a:lnTo>
                  <a:lnTo>
                    <a:pt x="0" y="429306"/>
                  </a:lnTo>
                  <a:lnTo>
                    <a:pt x="2073235" y="429306"/>
                  </a:lnTo>
                  <a:lnTo>
                    <a:pt x="2073235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8" name="object 48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20825" y="2746104"/>
              <a:ext cx="1650651" cy="243186"/>
            </a:xfrm>
            <a:prstGeom prst="rect">
              <a:avLst/>
            </a:prstGeom>
          </p:spPr>
        </p:pic>
        <p:sp>
          <p:nvSpPr>
            <p:cNvPr id="49" name="object 49" descr=""/>
            <p:cNvSpPr/>
            <p:nvPr/>
          </p:nvSpPr>
          <p:spPr>
            <a:xfrm>
              <a:off x="4292940" y="8659759"/>
              <a:ext cx="3717290" cy="429895"/>
            </a:xfrm>
            <a:custGeom>
              <a:avLst/>
              <a:gdLst/>
              <a:ahLst/>
              <a:cxnLst/>
              <a:rect l="l" t="t" r="r" b="b"/>
              <a:pathLst>
                <a:path w="3717290" h="429895">
                  <a:moveTo>
                    <a:pt x="3717164" y="0"/>
                  </a:moveTo>
                  <a:lnTo>
                    <a:pt x="0" y="0"/>
                  </a:lnTo>
                  <a:lnTo>
                    <a:pt x="0" y="429306"/>
                  </a:lnTo>
                  <a:lnTo>
                    <a:pt x="3717164" y="429306"/>
                  </a:lnTo>
                  <a:lnTo>
                    <a:pt x="3717164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0" name="object 5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494264" y="8758248"/>
              <a:ext cx="3317134" cy="25656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-2331" y="0"/>
            <a:ext cx="19562445" cy="11308715"/>
            <a:chOff x="-2331" y="0"/>
            <a:chExt cx="19562445" cy="11308715"/>
          </a:xfrm>
        </p:grpSpPr>
        <p:sp>
          <p:nvSpPr>
            <p:cNvPr id="3" name="object 3" descr=""/>
            <p:cNvSpPr/>
            <p:nvPr/>
          </p:nvSpPr>
          <p:spPr>
            <a:xfrm>
              <a:off x="0" y="0"/>
              <a:ext cx="9482455" cy="11308715"/>
            </a:xfrm>
            <a:custGeom>
              <a:avLst/>
              <a:gdLst/>
              <a:ahLst/>
              <a:cxnLst/>
              <a:rect l="l" t="t" r="r" b="b"/>
              <a:pathLst>
                <a:path w="9482455" h="11308715">
                  <a:moveTo>
                    <a:pt x="0" y="11308556"/>
                  </a:moveTo>
                  <a:lnTo>
                    <a:pt x="0" y="0"/>
                  </a:lnTo>
                  <a:lnTo>
                    <a:pt x="9482439" y="0"/>
                  </a:lnTo>
                  <a:lnTo>
                    <a:pt x="9482439" y="11308556"/>
                  </a:lnTo>
                  <a:lnTo>
                    <a:pt x="0" y="11308556"/>
                  </a:lnTo>
                  <a:close/>
                </a:path>
              </a:pathLst>
            </a:custGeom>
            <a:solidFill>
              <a:srgbClr val="99CED5">
                <a:alpha val="44999"/>
              </a:srgbClr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9218" y="10546254"/>
              <a:ext cx="8548765" cy="244610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544486" y="10138665"/>
              <a:ext cx="19015710" cy="10795"/>
            </a:xfrm>
            <a:custGeom>
              <a:avLst/>
              <a:gdLst/>
              <a:ahLst/>
              <a:cxnLst/>
              <a:rect l="l" t="t" r="r" b="b"/>
              <a:pathLst>
                <a:path w="19015710" h="10795">
                  <a:moveTo>
                    <a:pt x="19015127" y="0"/>
                  </a:moveTo>
                  <a:lnTo>
                    <a:pt x="0" y="0"/>
                  </a:lnTo>
                  <a:lnTo>
                    <a:pt x="0" y="10470"/>
                  </a:lnTo>
                  <a:lnTo>
                    <a:pt x="19015127" y="10470"/>
                  </a:lnTo>
                  <a:lnTo>
                    <a:pt x="19015127" y="0"/>
                  </a:lnTo>
                  <a:close/>
                </a:path>
              </a:pathLst>
            </a:custGeom>
            <a:solidFill>
              <a:srgbClr val="04081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37515" y="10582169"/>
              <a:ext cx="4102545" cy="225124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5716561" y="4739277"/>
              <a:ext cx="3035935" cy="1765300"/>
            </a:xfrm>
            <a:custGeom>
              <a:avLst/>
              <a:gdLst/>
              <a:ahLst/>
              <a:cxnLst/>
              <a:rect l="l" t="t" r="r" b="b"/>
              <a:pathLst>
                <a:path w="3035934" h="1765300">
                  <a:moveTo>
                    <a:pt x="1516801" y="0"/>
                  </a:moveTo>
                  <a:lnTo>
                    <a:pt x="0" y="879564"/>
                  </a:lnTo>
                  <a:lnTo>
                    <a:pt x="1513901" y="1765035"/>
                  </a:lnTo>
                  <a:lnTo>
                    <a:pt x="3035938" y="912778"/>
                  </a:lnTo>
                  <a:lnTo>
                    <a:pt x="1516801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7488" y="5711802"/>
              <a:ext cx="707245" cy="300064"/>
            </a:xfrm>
            <a:prstGeom prst="rect">
              <a:avLst/>
            </a:prstGeom>
          </p:spPr>
        </p:pic>
        <p:pic>
          <p:nvPicPr>
            <p:cNvPr id="9" name="object 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55996" y="5320456"/>
              <a:ext cx="1138834" cy="300168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642988" y="5845003"/>
              <a:ext cx="847796" cy="285677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489116" y="3895165"/>
              <a:ext cx="1364757" cy="2235521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5716561" y="7681504"/>
              <a:ext cx="3035935" cy="1765300"/>
            </a:xfrm>
            <a:custGeom>
              <a:avLst/>
              <a:gdLst/>
              <a:ahLst/>
              <a:cxnLst/>
              <a:rect l="l" t="t" r="r" b="b"/>
              <a:pathLst>
                <a:path w="3035934" h="1765300">
                  <a:moveTo>
                    <a:pt x="1516801" y="0"/>
                  </a:moveTo>
                  <a:lnTo>
                    <a:pt x="0" y="879564"/>
                  </a:lnTo>
                  <a:lnTo>
                    <a:pt x="1513901" y="1765035"/>
                  </a:lnTo>
                  <a:lnTo>
                    <a:pt x="3035938" y="912778"/>
                  </a:lnTo>
                  <a:lnTo>
                    <a:pt x="1516801" y="0"/>
                  </a:lnTo>
                  <a:close/>
                </a:path>
              </a:pathLst>
            </a:custGeom>
            <a:solidFill>
              <a:srgbClr val="99D5B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47488" y="8654028"/>
              <a:ext cx="707245" cy="300064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55996" y="8262683"/>
              <a:ext cx="1138834" cy="300168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2988" y="8787230"/>
              <a:ext cx="847796" cy="285677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489116" y="6837392"/>
              <a:ext cx="1364757" cy="2235521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9039" y="612128"/>
              <a:ext cx="3064775" cy="355004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0117764" y="615876"/>
              <a:ext cx="2589596" cy="351256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87474" y="1406398"/>
              <a:ext cx="3921514" cy="371203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1073265" y="2067928"/>
              <a:ext cx="10795" cy="1267460"/>
            </a:xfrm>
            <a:custGeom>
              <a:avLst/>
              <a:gdLst/>
              <a:ahLst/>
              <a:cxnLst/>
              <a:rect l="l" t="t" r="r" b="b"/>
              <a:pathLst>
                <a:path w="10794" h="1267460">
                  <a:moveTo>
                    <a:pt x="10470" y="5235"/>
                  </a:moveTo>
                  <a:lnTo>
                    <a:pt x="10470" y="2345"/>
                  </a:lnTo>
                  <a:lnTo>
                    <a:pt x="8125" y="0"/>
                  </a:lnTo>
                  <a:lnTo>
                    <a:pt x="2345" y="0"/>
                  </a:lnTo>
                  <a:lnTo>
                    <a:pt x="0" y="2345"/>
                  </a:lnTo>
                  <a:lnTo>
                    <a:pt x="0" y="5235"/>
                  </a:lnTo>
                  <a:lnTo>
                    <a:pt x="10470" y="5235"/>
                  </a:lnTo>
                  <a:close/>
                </a:path>
                <a:path w="10794" h="1267460">
                  <a:moveTo>
                    <a:pt x="10470" y="1261741"/>
                  </a:moveTo>
                  <a:lnTo>
                    <a:pt x="10470" y="5235"/>
                  </a:lnTo>
                  <a:lnTo>
                    <a:pt x="0" y="5235"/>
                  </a:lnTo>
                  <a:lnTo>
                    <a:pt x="0" y="1261741"/>
                  </a:lnTo>
                  <a:lnTo>
                    <a:pt x="10470" y="1261741"/>
                  </a:lnTo>
                  <a:close/>
                </a:path>
                <a:path w="10794" h="1267460">
                  <a:moveTo>
                    <a:pt x="10470" y="1264631"/>
                  </a:moveTo>
                  <a:lnTo>
                    <a:pt x="10470" y="1261741"/>
                  </a:lnTo>
                  <a:lnTo>
                    <a:pt x="0" y="1261741"/>
                  </a:lnTo>
                  <a:lnTo>
                    <a:pt x="0" y="1264631"/>
                  </a:lnTo>
                  <a:lnTo>
                    <a:pt x="2345" y="1266977"/>
                  </a:lnTo>
                  <a:lnTo>
                    <a:pt x="8125" y="1266977"/>
                  </a:lnTo>
                  <a:lnTo>
                    <a:pt x="10470" y="12646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02316" y="2058410"/>
              <a:ext cx="5511350" cy="1348367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0117764" y="1406398"/>
              <a:ext cx="3509254" cy="37120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0088697" y="1963219"/>
              <a:ext cx="10795" cy="1581150"/>
            </a:xfrm>
            <a:custGeom>
              <a:avLst/>
              <a:gdLst/>
              <a:ahLst/>
              <a:cxnLst/>
              <a:rect l="l" t="t" r="r" b="b"/>
              <a:pathLst>
                <a:path w="10795" h="1581150">
                  <a:moveTo>
                    <a:pt x="10470" y="5235"/>
                  </a:moveTo>
                  <a:lnTo>
                    <a:pt x="10470" y="2345"/>
                  </a:lnTo>
                  <a:lnTo>
                    <a:pt x="8125" y="0"/>
                  </a:lnTo>
                  <a:lnTo>
                    <a:pt x="2345" y="0"/>
                  </a:lnTo>
                  <a:lnTo>
                    <a:pt x="0" y="2345"/>
                  </a:lnTo>
                  <a:lnTo>
                    <a:pt x="0" y="5235"/>
                  </a:lnTo>
                  <a:lnTo>
                    <a:pt x="10470" y="5235"/>
                  </a:lnTo>
                  <a:close/>
                </a:path>
                <a:path w="10795" h="1581150">
                  <a:moveTo>
                    <a:pt x="10470" y="1575868"/>
                  </a:moveTo>
                  <a:lnTo>
                    <a:pt x="10470" y="5235"/>
                  </a:lnTo>
                  <a:lnTo>
                    <a:pt x="0" y="5235"/>
                  </a:lnTo>
                  <a:lnTo>
                    <a:pt x="0" y="1575868"/>
                  </a:lnTo>
                  <a:lnTo>
                    <a:pt x="10470" y="1575868"/>
                  </a:lnTo>
                  <a:close/>
                </a:path>
                <a:path w="10795" h="1581150">
                  <a:moveTo>
                    <a:pt x="10470" y="1578758"/>
                  </a:moveTo>
                  <a:lnTo>
                    <a:pt x="10470" y="1575868"/>
                  </a:lnTo>
                  <a:lnTo>
                    <a:pt x="0" y="1575868"/>
                  </a:lnTo>
                  <a:lnTo>
                    <a:pt x="0" y="1578758"/>
                  </a:lnTo>
                  <a:lnTo>
                    <a:pt x="2345" y="1581103"/>
                  </a:lnTo>
                  <a:lnTo>
                    <a:pt x="8125" y="1581103"/>
                  </a:lnTo>
                  <a:lnTo>
                    <a:pt x="10470" y="157875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280446" y="1959648"/>
              <a:ext cx="8601832" cy="1643688"/>
            </a:xfrm>
            <a:prstGeom prst="rect">
              <a:avLst/>
            </a:prstGeom>
          </p:spPr>
        </p:pic>
        <p:pic>
          <p:nvPicPr>
            <p:cNvPr id="25" name="object 25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0018700" y="4359188"/>
              <a:ext cx="3999899" cy="36692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9994460" y="5020717"/>
              <a:ext cx="10795" cy="796925"/>
            </a:xfrm>
            <a:custGeom>
              <a:avLst/>
              <a:gdLst/>
              <a:ahLst/>
              <a:cxnLst/>
              <a:rect l="l" t="t" r="r" b="b"/>
              <a:pathLst>
                <a:path w="10795" h="796925">
                  <a:moveTo>
                    <a:pt x="10470" y="5235"/>
                  </a:moveTo>
                  <a:lnTo>
                    <a:pt x="10470" y="2345"/>
                  </a:lnTo>
                  <a:lnTo>
                    <a:pt x="8125" y="0"/>
                  </a:lnTo>
                  <a:lnTo>
                    <a:pt x="2345" y="0"/>
                  </a:lnTo>
                  <a:lnTo>
                    <a:pt x="0" y="2345"/>
                  </a:lnTo>
                  <a:lnTo>
                    <a:pt x="0" y="5235"/>
                  </a:lnTo>
                  <a:lnTo>
                    <a:pt x="10470" y="5235"/>
                  </a:lnTo>
                  <a:close/>
                </a:path>
                <a:path w="10795" h="796925">
                  <a:moveTo>
                    <a:pt x="10470" y="791536"/>
                  </a:moveTo>
                  <a:lnTo>
                    <a:pt x="10470" y="5235"/>
                  </a:lnTo>
                  <a:lnTo>
                    <a:pt x="0" y="5235"/>
                  </a:lnTo>
                  <a:lnTo>
                    <a:pt x="0" y="791536"/>
                  </a:lnTo>
                  <a:lnTo>
                    <a:pt x="10470" y="791536"/>
                  </a:lnTo>
                  <a:close/>
                </a:path>
                <a:path w="10795" h="796925">
                  <a:moveTo>
                    <a:pt x="10470" y="794426"/>
                  </a:moveTo>
                  <a:lnTo>
                    <a:pt x="10470" y="791536"/>
                  </a:lnTo>
                  <a:lnTo>
                    <a:pt x="0" y="791536"/>
                  </a:lnTo>
                  <a:lnTo>
                    <a:pt x="0" y="794426"/>
                  </a:lnTo>
                  <a:lnTo>
                    <a:pt x="2345" y="796771"/>
                  </a:lnTo>
                  <a:lnTo>
                    <a:pt x="8125" y="796771"/>
                  </a:lnTo>
                  <a:lnTo>
                    <a:pt x="10470" y="7944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0186208" y="5017147"/>
              <a:ext cx="8372436" cy="767704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071054" y="6632352"/>
              <a:ext cx="2459590" cy="29383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0046814" y="7313054"/>
              <a:ext cx="10795" cy="2454275"/>
            </a:xfrm>
            <a:custGeom>
              <a:avLst/>
              <a:gdLst/>
              <a:ahLst/>
              <a:cxnLst/>
              <a:rect l="l" t="t" r="r" b="b"/>
              <a:pathLst>
                <a:path w="10795" h="2454275">
                  <a:moveTo>
                    <a:pt x="10470" y="5235"/>
                  </a:moveTo>
                  <a:lnTo>
                    <a:pt x="10470" y="2345"/>
                  </a:lnTo>
                  <a:lnTo>
                    <a:pt x="8125" y="0"/>
                  </a:lnTo>
                  <a:lnTo>
                    <a:pt x="2345" y="0"/>
                  </a:lnTo>
                  <a:lnTo>
                    <a:pt x="0" y="2345"/>
                  </a:lnTo>
                  <a:lnTo>
                    <a:pt x="0" y="5235"/>
                  </a:lnTo>
                  <a:lnTo>
                    <a:pt x="10470" y="5235"/>
                  </a:lnTo>
                  <a:close/>
                </a:path>
                <a:path w="10795" h="2454275">
                  <a:moveTo>
                    <a:pt x="10470" y="2448490"/>
                  </a:moveTo>
                  <a:lnTo>
                    <a:pt x="10470" y="5235"/>
                  </a:lnTo>
                  <a:lnTo>
                    <a:pt x="0" y="5235"/>
                  </a:lnTo>
                  <a:lnTo>
                    <a:pt x="0" y="2448490"/>
                  </a:lnTo>
                  <a:lnTo>
                    <a:pt x="10470" y="2448490"/>
                  </a:lnTo>
                  <a:close/>
                </a:path>
                <a:path w="10795" h="2454275">
                  <a:moveTo>
                    <a:pt x="10470" y="2451380"/>
                  </a:moveTo>
                  <a:lnTo>
                    <a:pt x="10470" y="2448490"/>
                  </a:lnTo>
                  <a:lnTo>
                    <a:pt x="0" y="2448490"/>
                  </a:lnTo>
                  <a:lnTo>
                    <a:pt x="0" y="2451380"/>
                  </a:lnTo>
                  <a:lnTo>
                    <a:pt x="2345" y="2453726"/>
                  </a:lnTo>
                  <a:lnTo>
                    <a:pt x="8125" y="2453726"/>
                  </a:lnTo>
                  <a:lnTo>
                    <a:pt x="10470" y="245138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238562" y="7326958"/>
              <a:ext cx="8802716" cy="248135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-2331" y="4612215"/>
              <a:ext cx="1471591" cy="2668259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1310765" y="4566389"/>
              <a:ext cx="12065" cy="2195830"/>
            </a:xfrm>
            <a:custGeom>
              <a:avLst/>
              <a:gdLst/>
              <a:ahLst/>
              <a:cxnLst/>
              <a:rect l="l" t="t" r="r" b="b"/>
              <a:pathLst>
                <a:path w="12065" h="2195829">
                  <a:moveTo>
                    <a:pt x="11894" y="0"/>
                  </a:moveTo>
                  <a:lnTo>
                    <a:pt x="502" y="6837"/>
                  </a:lnTo>
                  <a:lnTo>
                    <a:pt x="0" y="2195619"/>
                  </a:lnTo>
                  <a:lnTo>
                    <a:pt x="11643" y="2188781"/>
                  </a:lnTo>
                  <a:lnTo>
                    <a:pt x="11894" y="0"/>
                  </a:lnTo>
                  <a:close/>
                </a:path>
              </a:pathLst>
            </a:custGeom>
            <a:solidFill>
              <a:srgbClr val="AAA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1299131" y="4566387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251" y="0"/>
                  </a:moveTo>
                  <a:lnTo>
                    <a:pt x="0" y="2188781"/>
                  </a:lnTo>
                  <a:lnTo>
                    <a:pt x="11643" y="2195619"/>
                  </a:lnTo>
                  <a:lnTo>
                    <a:pt x="12146" y="6837"/>
                  </a:lnTo>
                  <a:lnTo>
                    <a:pt x="251" y="0"/>
                  </a:lnTo>
                  <a:close/>
                </a:path>
              </a:pathLst>
            </a:custGeom>
            <a:solidFill>
              <a:srgbClr val="DFE7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1299374" y="4559811"/>
              <a:ext cx="23495" cy="13970"/>
            </a:xfrm>
            <a:custGeom>
              <a:avLst/>
              <a:gdLst/>
              <a:ahLst/>
              <a:cxnLst/>
              <a:rect l="l" t="t" r="r" b="b"/>
              <a:pathLst>
                <a:path w="23494" h="13970">
                  <a:moveTo>
                    <a:pt x="11643" y="0"/>
                  </a:moveTo>
                  <a:lnTo>
                    <a:pt x="0" y="6586"/>
                  </a:lnTo>
                  <a:lnTo>
                    <a:pt x="11894" y="13423"/>
                  </a:lnTo>
                  <a:lnTo>
                    <a:pt x="23287" y="6586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1053816" y="4566895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0" y="0"/>
                  </a:moveTo>
                  <a:lnTo>
                    <a:pt x="502" y="2188781"/>
                  </a:lnTo>
                  <a:lnTo>
                    <a:pt x="12146" y="2195619"/>
                  </a:lnTo>
                  <a:lnTo>
                    <a:pt x="11643" y="6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7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1065453" y="4566894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11643" y="0"/>
                  </a:moveTo>
                  <a:lnTo>
                    <a:pt x="0" y="6837"/>
                  </a:lnTo>
                  <a:lnTo>
                    <a:pt x="502" y="2195619"/>
                  </a:lnTo>
                  <a:lnTo>
                    <a:pt x="12146" y="2188781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AAA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053816" y="4560322"/>
              <a:ext cx="23495" cy="13970"/>
            </a:xfrm>
            <a:custGeom>
              <a:avLst/>
              <a:gdLst/>
              <a:ahLst/>
              <a:cxnLst/>
              <a:rect l="l" t="t" r="r" b="b"/>
              <a:pathLst>
                <a:path w="23494" h="13970">
                  <a:moveTo>
                    <a:pt x="11643" y="0"/>
                  </a:moveTo>
                  <a:lnTo>
                    <a:pt x="0" y="6586"/>
                  </a:lnTo>
                  <a:lnTo>
                    <a:pt x="11643" y="13423"/>
                  </a:lnTo>
                  <a:lnTo>
                    <a:pt x="23287" y="6586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188504" y="4637773"/>
              <a:ext cx="12065" cy="2195830"/>
            </a:xfrm>
            <a:custGeom>
              <a:avLst/>
              <a:gdLst/>
              <a:ahLst/>
              <a:cxnLst/>
              <a:rect l="l" t="t" r="r" b="b"/>
              <a:pathLst>
                <a:path w="12065" h="2195829">
                  <a:moveTo>
                    <a:pt x="11894" y="0"/>
                  </a:moveTo>
                  <a:lnTo>
                    <a:pt x="251" y="6837"/>
                  </a:lnTo>
                  <a:lnTo>
                    <a:pt x="0" y="2195619"/>
                  </a:lnTo>
                  <a:lnTo>
                    <a:pt x="11392" y="2188781"/>
                  </a:lnTo>
                  <a:lnTo>
                    <a:pt x="11894" y="0"/>
                  </a:lnTo>
                  <a:close/>
                </a:path>
              </a:pathLst>
            </a:custGeom>
            <a:solidFill>
              <a:srgbClr val="AAABA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176599" y="4637771"/>
              <a:ext cx="12700" cy="2195830"/>
            </a:xfrm>
            <a:custGeom>
              <a:avLst/>
              <a:gdLst/>
              <a:ahLst/>
              <a:cxnLst/>
              <a:rect l="l" t="t" r="r" b="b"/>
              <a:pathLst>
                <a:path w="12700" h="2195829">
                  <a:moveTo>
                    <a:pt x="502" y="0"/>
                  </a:moveTo>
                  <a:lnTo>
                    <a:pt x="0" y="2188781"/>
                  </a:lnTo>
                  <a:lnTo>
                    <a:pt x="11894" y="2195619"/>
                  </a:lnTo>
                  <a:lnTo>
                    <a:pt x="12146" y="6837"/>
                  </a:lnTo>
                  <a:lnTo>
                    <a:pt x="502" y="0"/>
                  </a:lnTo>
                  <a:close/>
                </a:path>
              </a:pathLst>
            </a:custGeom>
            <a:solidFill>
              <a:srgbClr val="DFE7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0" y="4156029"/>
              <a:ext cx="6750056" cy="357569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17112234" y="10360437"/>
              <a:ext cx="2447925" cy="473709"/>
            </a:xfrm>
            <a:custGeom>
              <a:avLst/>
              <a:gdLst/>
              <a:ahLst/>
              <a:cxnLst/>
              <a:rect l="l" t="t" r="r" b="b"/>
              <a:pathLst>
                <a:path w="2447925" h="473709">
                  <a:moveTo>
                    <a:pt x="538708" y="196989"/>
                  </a:moveTo>
                  <a:lnTo>
                    <a:pt x="538137" y="194170"/>
                  </a:lnTo>
                  <a:lnTo>
                    <a:pt x="534492" y="176161"/>
                  </a:lnTo>
                  <a:lnTo>
                    <a:pt x="522998" y="159156"/>
                  </a:lnTo>
                  <a:lnTo>
                    <a:pt x="505942" y="147688"/>
                  </a:lnTo>
                  <a:lnTo>
                    <a:pt x="485051" y="143484"/>
                  </a:lnTo>
                  <a:lnTo>
                    <a:pt x="464845" y="147459"/>
                  </a:lnTo>
                  <a:lnTo>
                    <a:pt x="448144" y="158267"/>
                  </a:lnTo>
                  <a:lnTo>
                    <a:pt x="436537" y="174358"/>
                  </a:lnTo>
                  <a:lnTo>
                    <a:pt x="431558" y="194170"/>
                  </a:lnTo>
                  <a:lnTo>
                    <a:pt x="346240" y="194170"/>
                  </a:lnTo>
                  <a:lnTo>
                    <a:pt x="334365" y="144487"/>
                  </a:lnTo>
                  <a:lnTo>
                    <a:pt x="305663" y="104089"/>
                  </a:lnTo>
                  <a:lnTo>
                    <a:pt x="265976" y="78181"/>
                  </a:lnTo>
                  <a:lnTo>
                    <a:pt x="265976" y="199580"/>
                  </a:lnTo>
                  <a:lnTo>
                    <a:pt x="258546" y="242481"/>
                  </a:lnTo>
                  <a:lnTo>
                    <a:pt x="237998" y="279209"/>
                  </a:lnTo>
                  <a:lnTo>
                    <a:pt x="206921" y="307225"/>
                  </a:lnTo>
                  <a:lnTo>
                    <a:pt x="167906" y="323977"/>
                  </a:lnTo>
                  <a:lnTo>
                    <a:pt x="137439" y="327748"/>
                  </a:lnTo>
                  <a:lnTo>
                    <a:pt x="87426" y="317665"/>
                  </a:lnTo>
                  <a:lnTo>
                    <a:pt x="46558" y="290169"/>
                  </a:lnTo>
                  <a:lnTo>
                    <a:pt x="18986" y="249428"/>
                  </a:lnTo>
                  <a:lnTo>
                    <a:pt x="8877" y="199580"/>
                  </a:lnTo>
                  <a:lnTo>
                    <a:pt x="18986" y="149745"/>
                  </a:lnTo>
                  <a:lnTo>
                    <a:pt x="46558" y="109004"/>
                  </a:lnTo>
                  <a:lnTo>
                    <a:pt x="87426" y="81508"/>
                  </a:lnTo>
                  <a:lnTo>
                    <a:pt x="137414" y="71424"/>
                  </a:lnTo>
                  <a:lnTo>
                    <a:pt x="145224" y="71678"/>
                  </a:lnTo>
                  <a:lnTo>
                    <a:pt x="206908" y="91935"/>
                  </a:lnTo>
                  <a:lnTo>
                    <a:pt x="237998" y="119951"/>
                  </a:lnTo>
                  <a:lnTo>
                    <a:pt x="258546" y="156679"/>
                  </a:lnTo>
                  <a:lnTo>
                    <a:pt x="265976" y="199580"/>
                  </a:lnTo>
                  <a:lnTo>
                    <a:pt x="265976" y="78181"/>
                  </a:lnTo>
                  <a:lnTo>
                    <a:pt x="264083" y="76936"/>
                  </a:lnTo>
                  <a:lnTo>
                    <a:pt x="236042" y="71424"/>
                  </a:lnTo>
                  <a:lnTo>
                    <a:pt x="231838" y="70599"/>
                  </a:lnTo>
                  <a:lnTo>
                    <a:pt x="213563" y="67005"/>
                  </a:lnTo>
                  <a:lnTo>
                    <a:pt x="205778" y="67246"/>
                  </a:lnTo>
                  <a:lnTo>
                    <a:pt x="198132" y="67945"/>
                  </a:lnTo>
                  <a:lnTo>
                    <a:pt x="190627" y="69075"/>
                  </a:lnTo>
                  <a:lnTo>
                    <a:pt x="183261" y="70599"/>
                  </a:lnTo>
                  <a:lnTo>
                    <a:pt x="172300" y="67195"/>
                  </a:lnTo>
                  <a:lnTo>
                    <a:pt x="160997" y="64681"/>
                  </a:lnTo>
                  <a:lnTo>
                    <a:pt x="149364" y="63119"/>
                  </a:lnTo>
                  <a:lnTo>
                    <a:pt x="137439" y="62585"/>
                  </a:lnTo>
                  <a:lnTo>
                    <a:pt x="94043" y="69583"/>
                  </a:lnTo>
                  <a:lnTo>
                    <a:pt x="56324" y="89052"/>
                  </a:lnTo>
                  <a:lnTo>
                    <a:pt x="26555" y="118719"/>
                  </a:lnTo>
                  <a:lnTo>
                    <a:pt x="7023" y="156324"/>
                  </a:lnTo>
                  <a:lnTo>
                    <a:pt x="0" y="199580"/>
                  </a:lnTo>
                  <a:lnTo>
                    <a:pt x="7023" y="242836"/>
                  </a:lnTo>
                  <a:lnTo>
                    <a:pt x="26555" y="280441"/>
                  </a:lnTo>
                  <a:lnTo>
                    <a:pt x="56311" y="310121"/>
                  </a:lnTo>
                  <a:lnTo>
                    <a:pt x="94030" y="329603"/>
                  </a:lnTo>
                  <a:lnTo>
                    <a:pt x="137414" y="336588"/>
                  </a:lnTo>
                  <a:lnTo>
                    <a:pt x="149339" y="336054"/>
                  </a:lnTo>
                  <a:lnTo>
                    <a:pt x="160985" y="334492"/>
                  </a:lnTo>
                  <a:lnTo>
                    <a:pt x="172288" y="331978"/>
                  </a:lnTo>
                  <a:lnTo>
                    <a:pt x="183235" y="328574"/>
                  </a:lnTo>
                  <a:lnTo>
                    <a:pt x="190601" y="330085"/>
                  </a:lnTo>
                  <a:lnTo>
                    <a:pt x="198107" y="331216"/>
                  </a:lnTo>
                  <a:lnTo>
                    <a:pt x="205740" y="331927"/>
                  </a:lnTo>
                  <a:lnTo>
                    <a:pt x="213512" y="332168"/>
                  </a:lnTo>
                  <a:lnTo>
                    <a:pt x="231482" y="328574"/>
                  </a:lnTo>
                  <a:lnTo>
                    <a:pt x="235623" y="327748"/>
                  </a:lnTo>
                  <a:lnTo>
                    <a:pt x="264896" y="321894"/>
                  </a:lnTo>
                  <a:lnTo>
                    <a:pt x="306959" y="293878"/>
                  </a:lnTo>
                  <a:lnTo>
                    <a:pt x="335521" y="252260"/>
                  </a:lnTo>
                  <a:lnTo>
                    <a:pt x="346417" y="201231"/>
                  </a:lnTo>
                  <a:lnTo>
                    <a:pt x="431634" y="201231"/>
                  </a:lnTo>
                  <a:lnTo>
                    <a:pt x="436930" y="220560"/>
                  </a:lnTo>
                  <a:lnTo>
                    <a:pt x="448589" y="236194"/>
                  </a:lnTo>
                  <a:lnTo>
                    <a:pt x="465124" y="246672"/>
                  </a:lnTo>
                  <a:lnTo>
                    <a:pt x="485051" y="250494"/>
                  </a:lnTo>
                  <a:lnTo>
                    <a:pt x="505942" y="246291"/>
                  </a:lnTo>
                  <a:lnTo>
                    <a:pt x="522998" y="234810"/>
                  </a:lnTo>
                  <a:lnTo>
                    <a:pt x="534492" y="217805"/>
                  </a:lnTo>
                  <a:lnTo>
                    <a:pt x="537845" y="201231"/>
                  </a:lnTo>
                  <a:lnTo>
                    <a:pt x="538708" y="196989"/>
                  </a:lnTo>
                  <a:close/>
                </a:path>
                <a:path w="2447925" h="473709">
                  <a:moveTo>
                    <a:pt x="811276" y="312788"/>
                  </a:moveTo>
                  <a:lnTo>
                    <a:pt x="805713" y="307238"/>
                  </a:lnTo>
                  <a:lnTo>
                    <a:pt x="799757" y="313931"/>
                  </a:lnTo>
                  <a:lnTo>
                    <a:pt x="793788" y="319214"/>
                  </a:lnTo>
                  <a:lnTo>
                    <a:pt x="787831" y="323011"/>
                  </a:lnTo>
                  <a:lnTo>
                    <a:pt x="781888" y="326923"/>
                  </a:lnTo>
                  <a:lnTo>
                    <a:pt x="775004" y="328841"/>
                  </a:lnTo>
                  <a:lnTo>
                    <a:pt x="758240" y="328841"/>
                  </a:lnTo>
                  <a:lnTo>
                    <a:pt x="750887" y="325513"/>
                  </a:lnTo>
                  <a:lnTo>
                    <a:pt x="736473" y="289344"/>
                  </a:lnTo>
                  <a:lnTo>
                    <a:pt x="736473" y="89014"/>
                  </a:lnTo>
                  <a:lnTo>
                    <a:pt x="799566" y="89014"/>
                  </a:lnTo>
                  <a:lnTo>
                    <a:pt x="799566" y="79832"/>
                  </a:lnTo>
                  <a:lnTo>
                    <a:pt x="737057" y="79832"/>
                  </a:lnTo>
                  <a:lnTo>
                    <a:pt x="738746" y="0"/>
                  </a:lnTo>
                  <a:lnTo>
                    <a:pt x="733183" y="0"/>
                  </a:lnTo>
                  <a:lnTo>
                    <a:pt x="687425" y="50660"/>
                  </a:lnTo>
                  <a:lnTo>
                    <a:pt x="656018" y="73533"/>
                  </a:lnTo>
                  <a:lnTo>
                    <a:pt x="619328" y="83489"/>
                  </a:lnTo>
                  <a:lnTo>
                    <a:pt x="619328" y="89077"/>
                  </a:lnTo>
                  <a:lnTo>
                    <a:pt x="657834" y="89077"/>
                  </a:lnTo>
                  <a:lnTo>
                    <a:pt x="657834" y="279412"/>
                  </a:lnTo>
                  <a:lnTo>
                    <a:pt x="659066" y="297573"/>
                  </a:lnTo>
                  <a:lnTo>
                    <a:pt x="677633" y="336181"/>
                  </a:lnTo>
                  <a:lnTo>
                    <a:pt x="716292" y="352882"/>
                  </a:lnTo>
                  <a:lnTo>
                    <a:pt x="733145" y="353999"/>
                  </a:lnTo>
                  <a:lnTo>
                    <a:pt x="746569" y="353301"/>
                  </a:lnTo>
                  <a:lnTo>
                    <a:pt x="789825" y="336804"/>
                  </a:lnTo>
                  <a:lnTo>
                    <a:pt x="805167" y="321767"/>
                  </a:lnTo>
                  <a:lnTo>
                    <a:pt x="811276" y="312788"/>
                  </a:lnTo>
                  <a:close/>
                </a:path>
                <a:path w="2447925" h="473709">
                  <a:moveTo>
                    <a:pt x="1083500" y="180073"/>
                  </a:moveTo>
                  <a:lnTo>
                    <a:pt x="1075804" y="137210"/>
                  </a:lnTo>
                  <a:lnTo>
                    <a:pt x="1053147" y="101752"/>
                  </a:lnTo>
                  <a:lnTo>
                    <a:pt x="1030452" y="84353"/>
                  </a:lnTo>
                  <a:lnTo>
                    <a:pt x="1022921" y="80683"/>
                  </a:lnTo>
                  <a:lnTo>
                    <a:pt x="1016952" y="77825"/>
                  </a:lnTo>
                  <a:lnTo>
                    <a:pt x="1011605" y="76174"/>
                  </a:lnTo>
                  <a:lnTo>
                    <a:pt x="1011605" y="166535"/>
                  </a:lnTo>
                  <a:lnTo>
                    <a:pt x="1009802" y="194741"/>
                  </a:lnTo>
                  <a:lnTo>
                    <a:pt x="914361" y="194741"/>
                  </a:lnTo>
                  <a:lnTo>
                    <a:pt x="915009" y="173482"/>
                  </a:lnTo>
                  <a:lnTo>
                    <a:pt x="921346" y="124929"/>
                  </a:lnTo>
                  <a:lnTo>
                    <a:pt x="939190" y="90411"/>
                  </a:lnTo>
                  <a:lnTo>
                    <a:pt x="979906" y="82346"/>
                  </a:lnTo>
                  <a:lnTo>
                    <a:pt x="1009370" y="122847"/>
                  </a:lnTo>
                  <a:lnTo>
                    <a:pt x="1011605" y="166535"/>
                  </a:lnTo>
                  <a:lnTo>
                    <a:pt x="1011605" y="76174"/>
                  </a:lnTo>
                  <a:lnTo>
                    <a:pt x="1002131" y="73215"/>
                  </a:lnTo>
                  <a:lnTo>
                    <a:pt x="985977" y="70459"/>
                  </a:lnTo>
                  <a:lnTo>
                    <a:pt x="968514" y="69532"/>
                  </a:lnTo>
                  <a:lnTo>
                    <a:pt x="950937" y="70586"/>
                  </a:lnTo>
                  <a:lnTo>
                    <a:pt x="902373" y="86233"/>
                  </a:lnTo>
                  <a:lnTo>
                    <a:pt x="861504" y="119888"/>
                  </a:lnTo>
                  <a:lnTo>
                    <a:pt x="835672" y="170370"/>
                  </a:lnTo>
                  <a:lnTo>
                    <a:pt x="830668" y="212585"/>
                  </a:lnTo>
                  <a:lnTo>
                    <a:pt x="831748" y="234251"/>
                  </a:lnTo>
                  <a:lnTo>
                    <a:pt x="840397" y="271792"/>
                  </a:lnTo>
                  <a:lnTo>
                    <a:pt x="868591" y="316306"/>
                  </a:lnTo>
                  <a:lnTo>
                    <a:pt x="911847" y="344385"/>
                  </a:lnTo>
                  <a:lnTo>
                    <a:pt x="966279" y="353936"/>
                  </a:lnTo>
                  <a:lnTo>
                    <a:pt x="985507" y="352856"/>
                  </a:lnTo>
                  <a:lnTo>
                    <a:pt x="1035202" y="336689"/>
                  </a:lnTo>
                  <a:lnTo>
                    <a:pt x="1058011" y="318897"/>
                  </a:lnTo>
                  <a:lnTo>
                    <a:pt x="1061085" y="316103"/>
                  </a:lnTo>
                  <a:lnTo>
                    <a:pt x="1071892" y="303301"/>
                  </a:lnTo>
                  <a:lnTo>
                    <a:pt x="1081265" y="288836"/>
                  </a:lnTo>
                  <a:lnTo>
                    <a:pt x="1075690" y="283832"/>
                  </a:lnTo>
                  <a:lnTo>
                    <a:pt x="1068031" y="291947"/>
                  </a:lnTo>
                  <a:lnTo>
                    <a:pt x="1060069" y="299008"/>
                  </a:lnTo>
                  <a:lnTo>
                    <a:pt x="1023353" y="316674"/>
                  </a:lnTo>
                  <a:lnTo>
                    <a:pt x="998118" y="318897"/>
                  </a:lnTo>
                  <a:lnTo>
                    <a:pt x="978738" y="317246"/>
                  </a:lnTo>
                  <a:lnTo>
                    <a:pt x="935888" y="292468"/>
                  </a:lnTo>
                  <a:lnTo>
                    <a:pt x="920064" y="256667"/>
                  </a:lnTo>
                  <a:lnTo>
                    <a:pt x="914412" y="204000"/>
                  </a:lnTo>
                  <a:lnTo>
                    <a:pt x="1080719" y="204000"/>
                  </a:lnTo>
                  <a:lnTo>
                    <a:pt x="1081824" y="200685"/>
                  </a:lnTo>
                  <a:lnTo>
                    <a:pt x="1082573" y="196875"/>
                  </a:lnTo>
                  <a:lnTo>
                    <a:pt x="1082763" y="194741"/>
                  </a:lnTo>
                  <a:lnTo>
                    <a:pt x="1083322" y="188341"/>
                  </a:lnTo>
                  <a:lnTo>
                    <a:pt x="1083500" y="184162"/>
                  </a:lnTo>
                  <a:lnTo>
                    <a:pt x="1083500" y="180073"/>
                  </a:lnTo>
                  <a:close/>
                </a:path>
                <a:path w="2447925" h="473709">
                  <a:moveTo>
                    <a:pt x="1413789" y="340017"/>
                  </a:moveTo>
                  <a:lnTo>
                    <a:pt x="1387500" y="311048"/>
                  </a:lnTo>
                  <a:lnTo>
                    <a:pt x="1387500" y="150774"/>
                  </a:lnTo>
                  <a:lnTo>
                    <a:pt x="1386268" y="131508"/>
                  </a:lnTo>
                  <a:lnTo>
                    <a:pt x="1367701" y="89560"/>
                  </a:lnTo>
                  <a:lnTo>
                    <a:pt x="1328407" y="70764"/>
                  </a:lnTo>
                  <a:lnTo>
                    <a:pt x="1311046" y="69507"/>
                  </a:lnTo>
                  <a:lnTo>
                    <a:pt x="1299006" y="70205"/>
                  </a:lnTo>
                  <a:lnTo>
                    <a:pt x="1250530" y="86601"/>
                  </a:lnTo>
                  <a:lnTo>
                    <a:pt x="1218399" y="109029"/>
                  </a:lnTo>
                  <a:lnTo>
                    <a:pt x="1213929" y="75641"/>
                  </a:lnTo>
                  <a:lnTo>
                    <a:pt x="1208366" y="70053"/>
                  </a:lnTo>
                  <a:lnTo>
                    <a:pt x="1112939" y="102349"/>
                  </a:lnTo>
                  <a:lnTo>
                    <a:pt x="1112939" y="107899"/>
                  </a:lnTo>
                  <a:lnTo>
                    <a:pt x="1121283" y="110121"/>
                  </a:lnTo>
                  <a:lnTo>
                    <a:pt x="1128725" y="111607"/>
                  </a:lnTo>
                  <a:lnTo>
                    <a:pt x="1133767" y="114300"/>
                  </a:lnTo>
                  <a:lnTo>
                    <a:pt x="1138936" y="122047"/>
                  </a:lnTo>
                  <a:lnTo>
                    <a:pt x="1140269" y="128117"/>
                  </a:lnTo>
                  <a:lnTo>
                    <a:pt x="1140269" y="310464"/>
                  </a:lnTo>
                  <a:lnTo>
                    <a:pt x="1112939" y="339979"/>
                  </a:lnTo>
                  <a:lnTo>
                    <a:pt x="1112939" y="345528"/>
                  </a:lnTo>
                  <a:lnTo>
                    <a:pt x="1244079" y="345528"/>
                  </a:lnTo>
                  <a:lnTo>
                    <a:pt x="1244079" y="339979"/>
                  </a:lnTo>
                  <a:lnTo>
                    <a:pt x="1239062" y="338302"/>
                  </a:lnTo>
                  <a:lnTo>
                    <a:pt x="1230515" y="334518"/>
                  </a:lnTo>
                  <a:lnTo>
                    <a:pt x="1224419" y="328714"/>
                  </a:lnTo>
                  <a:lnTo>
                    <a:pt x="1220762" y="320890"/>
                  </a:lnTo>
                  <a:lnTo>
                    <a:pt x="1219542" y="311048"/>
                  </a:lnTo>
                  <a:lnTo>
                    <a:pt x="1219542" y="121843"/>
                  </a:lnTo>
                  <a:lnTo>
                    <a:pt x="1233766" y="111137"/>
                  </a:lnTo>
                  <a:lnTo>
                    <a:pt x="1247444" y="103492"/>
                  </a:lnTo>
                  <a:lnTo>
                    <a:pt x="1260563" y="98907"/>
                  </a:lnTo>
                  <a:lnTo>
                    <a:pt x="1273124" y="97370"/>
                  </a:lnTo>
                  <a:lnTo>
                    <a:pt x="1288757" y="99606"/>
                  </a:lnTo>
                  <a:lnTo>
                    <a:pt x="1299921" y="106286"/>
                  </a:lnTo>
                  <a:lnTo>
                    <a:pt x="1306614" y="117411"/>
                  </a:lnTo>
                  <a:lnTo>
                    <a:pt x="1308849" y="132981"/>
                  </a:lnTo>
                  <a:lnTo>
                    <a:pt x="1308849" y="310502"/>
                  </a:lnTo>
                  <a:lnTo>
                    <a:pt x="1282065" y="340017"/>
                  </a:lnTo>
                  <a:lnTo>
                    <a:pt x="1282065" y="345567"/>
                  </a:lnTo>
                  <a:lnTo>
                    <a:pt x="1413789" y="345567"/>
                  </a:lnTo>
                  <a:lnTo>
                    <a:pt x="1413789" y="340017"/>
                  </a:lnTo>
                  <a:close/>
                </a:path>
                <a:path w="2447925" h="473709">
                  <a:moveTo>
                    <a:pt x="1714982" y="85953"/>
                  </a:moveTo>
                  <a:lnTo>
                    <a:pt x="1678444" y="85953"/>
                  </a:lnTo>
                  <a:lnTo>
                    <a:pt x="1678292" y="85953"/>
                  </a:lnTo>
                  <a:lnTo>
                    <a:pt x="1670291" y="88900"/>
                  </a:lnTo>
                  <a:lnTo>
                    <a:pt x="1661972" y="91427"/>
                  </a:lnTo>
                  <a:lnTo>
                    <a:pt x="1653413" y="93497"/>
                  </a:lnTo>
                  <a:lnTo>
                    <a:pt x="1644624" y="95110"/>
                  </a:lnTo>
                  <a:lnTo>
                    <a:pt x="1637169" y="89331"/>
                  </a:lnTo>
                  <a:lnTo>
                    <a:pt x="1628775" y="84264"/>
                  </a:lnTo>
                  <a:lnTo>
                    <a:pt x="1621091" y="80645"/>
                  </a:lnTo>
                  <a:lnTo>
                    <a:pt x="1619453" y="79870"/>
                  </a:lnTo>
                  <a:lnTo>
                    <a:pt x="1609178" y="76187"/>
                  </a:lnTo>
                  <a:lnTo>
                    <a:pt x="1601076" y="74079"/>
                  </a:lnTo>
                  <a:lnTo>
                    <a:pt x="1601076" y="158597"/>
                  </a:lnTo>
                  <a:lnTo>
                    <a:pt x="1600428" y="178498"/>
                  </a:lnTo>
                  <a:lnTo>
                    <a:pt x="1598485" y="195326"/>
                  </a:lnTo>
                  <a:lnTo>
                    <a:pt x="1595247" y="209105"/>
                  </a:lnTo>
                  <a:lnTo>
                    <a:pt x="1590713" y="219798"/>
                  </a:lnTo>
                  <a:lnTo>
                    <a:pt x="1584845" y="227812"/>
                  </a:lnTo>
                  <a:lnTo>
                    <a:pt x="1577428" y="233553"/>
                  </a:lnTo>
                  <a:lnTo>
                    <a:pt x="1568513" y="236994"/>
                  </a:lnTo>
                  <a:lnTo>
                    <a:pt x="1558099" y="238150"/>
                  </a:lnTo>
                  <a:lnTo>
                    <a:pt x="1547888" y="237032"/>
                  </a:lnTo>
                  <a:lnTo>
                    <a:pt x="1519796" y="196291"/>
                  </a:lnTo>
                  <a:lnTo>
                    <a:pt x="1517357" y="159689"/>
                  </a:lnTo>
                  <a:lnTo>
                    <a:pt x="1518018" y="139801"/>
                  </a:lnTo>
                  <a:lnTo>
                    <a:pt x="1527949" y="98742"/>
                  </a:lnTo>
                  <a:lnTo>
                    <a:pt x="1559191" y="80645"/>
                  </a:lnTo>
                  <a:lnTo>
                    <a:pt x="1568958" y="81749"/>
                  </a:lnTo>
                  <a:lnTo>
                    <a:pt x="1598472" y="122059"/>
                  </a:lnTo>
                  <a:lnTo>
                    <a:pt x="1601076" y="158597"/>
                  </a:lnTo>
                  <a:lnTo>
                    <a:pt x="1601076" y="74079"/>
                  </a:lnTo>
                  <a:lnTo>
                    <a:pt x="1597990" y="73266"/>
                  </a:lnTo>
                  <a:lnTo>
                    <a:pt x="1585937" y="71170"/>
                  </a:lnTo>
                  <a:lnTo>
                    <a:pt x="1573022" y="69926"/>
                  </a:lnTo>
                  <a:lnTo>
                    <a:pt x="1559229" y="69507"/>
                  </a:lnTo>
                  <a:lnTo>
                    <a:pt x="1533004" y="71069"/>
                  </a:lnTo>
                  <a:lnTo>
                    <a:pt x="1490738" y="83604"/>
                  </a:lnTo>
                  <a:lnTo>
                    <a:pt x="1453095" y="123355"/>
                  </a:lnTo>
                  <a:lnTo>
                    <a:pt x="1445920" y="159689"/>
                  </a:lnTo>
                  <a:lnTo>
                    <a:pt x="1448473" y="183057"/>
                  </a:lnTo>
                  <a:lnTo>
                    <a:pt x="1456105" y="203098"/>
                  </a:lnTo>
                  <a:lnTo>
                    <a:pt x="1468856" y="219798"/>
                  </a:lnTo>
                  <a:lnTo>
                    <a:pt x="1486662" y="233146"/>
                  </a:lnTo>
                  <a:lnTo>
                    <a:pt x="1468234" y="256514"/>
                  </a:lnTo>
                  <a:lnTo>
                    <a:pt x="1462671" y="263207"/>
                  </a:lnTo>
                  <a:lnTo>
                    <a:pt x="1457921" y="269786"/>
                  </a:lnTo>
                  <a:lnTo>
                    <a:pt x="1450086" y="282740"/>
                  </a:lnTo>
                  <a:lnTo>
                    <a:pt x="1448117" y="289699"/>
                  </a:lnTo>
                  <a:lnTo>
                    <a:pt x="1448117" y="305282"/>
                  </a:lnTo>
                  <a:lnTo>
                    <a:pt x="1481061" y="337197"/>
                  </a:lnTo>
                  <a:lnTo>
                    <a:pt x="1471409" y="343827"/>
                  </a:lnTo>
                  <a:lnTo>
                    <a:pt x="1441323" y="379907"/>
                  </a:lnTo>
                  <a:lnTo>
                    <a:pt x="1433614" y="410108"/>
                  </a:lnTo>
                  <a:lnTo>
                    <a:pt x="1434299" y="418071"/>
                  </a:lnTo>
                  <a:lnTo>
                    <a:pt x="1459230" y="453872"/>
                  </a:lnTo>
                  <a:lnTo>
                    <a:pt x="1495907" y="468401"/>
                  </a:lnTo>
                  <a:lnTo>
                    <a:pt x="1552524" y="473557"/>
                  </a:lnTo>
                  <a:lnTo>
                    <a:pt x="1577416" y="472668"/>
                  </a:lnTo>
                  <a:lnTo>
                    <a:pt x="1600187" y="470001"/>
                  </a:lnTo>
                  <a:lnTo>
                    <a:pt x="1620812" y="465569"/>
                  </a:lnTo>
                  <a:lnTo>
                    <a:pt x="1639328" y="459371"/>
                  </a:lnTo>
                  <a:lnTo>
                    <a:pt x="1641170" y="458508"/>
                  </a:lnTo>
                  <a:lnTo>
                    <a:pt x="1655699" y="451713"/>
                  </a:lnTo>
                  <a:lnTo>
                    <a:pt x="1692059" y="422071"/>
                  </a:lnTo>
                  <a:lnTo>
                    <a:pt x="1708785" y="385089"/>
                  </a:lnTo>
                  <a:lnTo>
                    <a:pt x="1709813" y="372833"/>
                  </a:lnTo>
                  <a:lnTo>
                    <a:pt x="1709775" y="369773"/>
                  </a:lnTo>
                  <a:lnTo>
                    <a:pt x="1709102" y="359600"/>
                  </a:lnTo>
                  <a:lnTo>
                    <a:pt x="1706702" y="348830"/>
                  </a:lnTo>
                  <a:lnTo>
                    <a:pt x="1703158" y="340537"/>
                  </a:lnTo>
                  <a:lnTo>
                    <a:pt x="1702689" y="339432"/>
                  </a:lnTo>
                  <a:lnTo>
                    <a:pt x="1673123" y="313016"/>
                  </a:lnTo>
                  <a:lnTo>
                    <a:pt x="1652968" y="305041"/>
                  </a:lnTo>
                  <a:lnTo>
                    <a:pt x="1652968" y="401205"/>
                  </a:lnTo>
                  <a:lnTo>
                    <a:pt x="1651508" y="414070"/>
                  </a:lnTo>
                  <a:lnTo>
                    <a:pt x="1616379" y="450062"/>
                  </a:lnTo>
                  <a:lnTo>
                    <a:pt x="1559788" y="458508"/>
                  </a:lnTo>
                  <a:lnTo>
                    <a:pt x="1538592" y="457466"/>
                  </a:lnTo>
                  <a:lnTo>
                    <a:pt x="1495323" y="441820"/>
                  </a:lnTo>
                  <a:lnTo>
                    <a:pt x="1476235" y="407682"/>
                  </a:lnTo>
                  <a:lnTo>
                    <a:pt x="1475079" y="390017"/>
                  </a:lnTo>
                  <a:lnTo>
                    <a:pt x="1475282" y="386041"/>
                  </a:lnTo>
                  <a:lnTo>
                    <a:pt x="1489087" y="346290"/>
                  </a:lnTo>
                  <a:lnTo>
                    <a:pt x="1492808" y="340537"/>
                  </a:lnTo>
                  <a:lnTo>
                    <a:pt x="1495806" y="341287"/>
                  </a:lnTo>
                  <a:lnTo>
                    <a:pt x="1498765" y="341998"/>
                  </a:lnTo>
                  <a:lnTo>
                    <a:pt x="1501724" y="342747"/>
                  </a:lnTo>
                  <a:lnTo>
                    <a:pt x="1602740" y="361670"/>
                  </a:lnTo>
                  <a:lnTo>
                    <a:pt x="1615414" y="364451"/>
                  </a:lnTo>
                  <a:lnTo>
                    <a:pt x="1650111" y="387146"/>
                  </a:lnTo>
                  <a:lnTo>
                    <a:pt x="1652968" y="401205"/>
                  </a:lnTo>
                  <a:lnTo>
                    <a:pt x="1652968" y="305041"/>
                  </a:lnTo>
                  <a:lnTo>
                    <a:pt x="1615605" y="295490"/>
                  </a:lnTo>
                  <a:lnTo>
                    <a:pt x="1510690" y="276021"/>
                  </a:lnTo>
                  <a:lnTo>
                    <a:pt x="1503108" y="273481"/>
                  </a:lnTo>
                  <a:lnTo>
                    <a:pt x="1497711" y="269201"/>
                  </a:lnTo>
                  <a:lnTo>
                    <a:pt x="1494472" y="263182"/>
                  </a:lnTo>
                  <a:lnTo>
                    <a:pt x="1493393" y="255409"/>
                  </a:lnTo>
                  <a:lnTo>
                    <a:pt x="1493393" y="236499"/>
                  </a:lnTo>
                  <a:lnTo>
                    <a:pt x="1507528" y="242100"/>
                  </a:lnTo>
                  <a:lnTo>
                    <a:pt x="1523123" y="246087"/>
                  </a:lnTo>
                  <a:lnTo>
                    <a:pt x="1540192" y="248488"/>
                  </a:lnTo>
                  <a:lnTo>
                    <a:pt x="1558721" y="249275"/>
                  </a:lnTo>
                  <a:lnTo>
                    <a:pt x="1584921" y="247700"/>
                  </a:lnTo>
                  <a:lnTo>
                    <a:pt x="1627200" y="235038"/>
                  </a:lnTo>
                  <a:lnTo>
                    <a:pt x="1647164" y="219773"/>
                  </a:lnTo>
                  <a:lnTo>
                    <a:pt x="1655851" y="210451"/>
                  </a:lnTo>
                  <a:lnTo>
                    <a:pt x="1664830" y="195237"/>
                  </a:lnTo>
                  <a:lnTo>
                    <a:pt x="1670227" y="178320"/>
                  </a:lnTo>
                  <a:lnTo>
                    <a:pt x="1672018" y="159689"/>
                  </a:lnTo>
                  <a:lnTo>
                    <a:pt x="1670761" y="142963"/>
                  </a:lnTo>
                  <a:lnTo>
                    <a:pt x="1666989" y="127825"/>
                  </a:lnTo>
                  <a:lnTo>
                    <a:pt x="1660702" y="114300"/>
                  </a:lnTo>
                  <a:lnTo>
                    <a:pt x="1651901" y="102374"/>
                  </a:lnTo>
                  <a:lnTo>
                    <a:pt x="1714982" y="102374"/>
                  </a:lnTo>
                  <a:lnTo>
                    <a:pt x="1714982" y="95110"/>
                  </a:lnTo>
                  <a:lnTo>
                    <a:pt x="1714982" y="85953"/>
                  </a:lnTo>
                  <a:close/>
                </a:path>
                <a:path w="2447925" h="473709">
                  <a:moveTo>
                    <a:pt x="1714982" y="74002"/>
                  </a:moveTo>
                  <a:lnTo>
                    <a:pt x="1707184" y="68453"/>
                  </a:lnTo>
                  <a:lnTo>
                    <a:pt x="1700568" y="73723"/>
                  </a:lnTo>
                  <a:lnTo>
                    <a:pt x="1693583" y="78397"/>
                  </a:lnTo>
                  <a:lnTo>
                    <a:pt x="1686204" y="82473"/>
                  </a:lnTo>
                  <a:lnTo>
                    <a:pt x="1678495" y="85928"/>
                  </a:lnTo>
                  <a:lnTo>
                    <a:pt x="1714982" y="85928"/>
                  </a:lnTo>
                  <a:lnTo>
                    <a:pt x="1714982" y="74002"/>
                  </a:lnTo>
                  <a:close/>
                </a:path>
                <a:path w="2447925" h="473709">
                  <a:moveTo>
                    <a:pt x="1883168" y="339940"/>
                  </a:moveTo>
                  <a:lnTo>
                    <a:pt x="1858581" y="317906"/>
                  </a:lnTo>
                  <a:lnTo>
                    <a:pt x="1858581" y="154647"/>
                  </a:lnTo>
                  <a:lnTo>
                    <a:pt x="1860270" y="75641"/>
                  </a:lnTo>
                  <a:lnTo>
                    <a:pt x="1854708" y="70053"/>
                  </a:lnTo>
                  <a:lnTo>
                    <a:pt x="1752574" y="102882"/>
                  </a:lnTo>
                  <a:lnTo>
                    <a:pt x="1752574" y="108445"/>
                  </a:lnTo>
                  <a:lnTo>
                    <a:pt x="1767827" y="111594"/>
                  </a:lnTo>
                  <a:lnTo>
                    <a:pt x="1772920" y="114312"/>
                  </a:lnTo>
                  <a:lnTo>
                    <a:pt x="1778520" y="122085"/>
                  </a:lnTo>
                  <a:lnTo>
                    <a:pt x="1779930" y="127914"/>
                  </a:lnTo>
                  <a:lnTo>
                    <a:pt x="1779930" y="317322"/>
                  </a:lnTo>
                  <a:lnTo>
                    <a:pt x="1778520" y="323253"/>
                  </a:lnTo>
                  <a:lnTo>
                    <a:pt x="1772958" y="332168"/>
                  </a:lnTo>
                  <a:lnTo>
                    <a:pt x="1767827" y="335483"/>
                  </a:lnTo>
                  <a:lnTo>
                    <a:pt x="1752574" y="339940"/>
                  </a:lnTo>
                  <a:lnTo>
                    <a:pt x="1752574" y="345490"/>
                  </a:lnTo>
                  <a:lnTo>
                    <a:pt x="1883168" y="345490"/>
                  </a:lnTo>
                  <a:lnTo>
                    <a:pt x="1883168" y="339940"/>
                  </a:lnTo>
                  <a:close/>
                </a:path>
                <a:path w="2447925" h="473709">
                  <a:moveTo>
                    <a:pt x="2180069" y="77863"/>
                  </a:moveTo>
                  <a:lnTo>
                    <a:pt x="2102040" y="77863"/>
                  </a:lnTo>
                  <a:lnTo>
                    <a:pt x="2102040" y="83413"/>
                  </a:lnTo>
                  <a:lnTo>
                    <a:pt x="2115985" y="86753"/>
                  </a:lnTo>
                  <a:lnTo>
                    <a:pt x="2123427" y="88976"/>
                  </a:lnTo>
                  <a:lnTo>
                    <a:pt x="2127885" y="92506"/>
                  </a:lnTo>
                  <a:lnTo>
                    <a:pt x="2129396" y="97332"/>
                  </a:lnTo>
                  <a:lnTo>
                    <a:pt x="2130882" y="102171"/>
                  </a:lnTo>
                  <a:lnTo>
                    <a:pt x="2130158" y="108280"/>
                  </a:lnTo>
                  <a:lnTo>
                    <a:pt x="2127161" y="115709"/>
                  </a:lnTo>
                  <a:lnTo>
                    <a:pt x="2072474" y="269849"/>
                  </a:lnTo>
                  <a:lnTo>
                    <a:pt x="2013864" y="114579"/>
                  </a:lnTo>
                  <a:lnTo>
                    <a:pt x="2011565" y="104000"/>
                  </a:lnTo>
                  <a:lnTo>
                    <a:pt x="2013038" y="95656"/>
                  </a:lnTo>
                  <a:lnTo>
                    <a:pt x="2018271" y="89535"/>
                  </a:lnTo>
                  <a:lnTo>
                    <a:pt x="2027262" y="85648"/>
                  </a:lnTo>
                  <a:lnTo>
                    <a:pt x="2037308" y="83413"/>
                  </a:lnTo>
                  <a:lnTo>
                    <a:pt x="2037308" y="77863"/>
                  </a:lnTo>
                  <a:lnTo>
                    <a:pt x="1892757" y="77863"/>
                  </a:lnTo>
                  <a:lnTo>
                    <a:pt x="1892757" y="83413"/>
                  </a:lnTo>
                  <a:lnTo>
                    <a:pt x="1900555" y="85648"/>
                  </a:lnTo>
                  <a:lnTo>
                    <a:pt x="1909381" y="89535"/>
                  </a:lnTo>
                  <a:lnTo>
                    <a:pt x="1916747" y="94983"/>
                  </a:lnTo>
                  <a:lnTo>
                    <a:pt x="1922741" y="102044"/>
                  </a:lnTo>
                  <a:lnTo>
                    <a:pt x="1927339" y="110705"/>
                  </a:lnTo>
                  <a:lnTo>
                    <a:pt x="2026132" y="347205"/>
                  </a:lnTo>
                  <a:lnTo>
                    <a:pt x="2055596" y="347205"/>
                  </a:lnTo>
                  <a:lnTo>
                    <a:pt x="2082622" y="269849"/>
                  </a:lnTo>
                  <a:lnTo>
                    <a:pt x="2137651" y="112344"/>
                  </a:lnTo>
                  <a:lnTo>
                    <a:pt x="2180069" y="83388"/>
                  </a:lnTo>
                  <a:lnTo>
                    <a:pt x="2180069" y="77863"/>
                  </a:lnTo>
                  <a:close/>
                </a:path>
                <a:path w="2447925" h="473709">
                  <a:moveTo>
                    <a:pt x="2447366" y="324904"/>
                  </a:moveTo>
                  <a:lnTo>
                    <a:pt x="2442426" y="320509"/>
                  </a:lnTo>
                  <a:lnTo>
                    <a:pt x="2430145" y="320509"/>
                  </a:lnTo>
                  <a:lnTo>
                    <a:pt x="2419883" y="318947"/>
                  </a:lnTo>
                  <a:lnTo>
                    <a:pt x="2412555" y="314261"/>
                  </a:lnTo>
                  <a:lnTo>
                    <a:pt x="2410726" y="310984"/>
                  </a:lnTo>
                  <a:lnTo>
                    <a:pt x="2408161" y="306425"/>
                  </a:lnTo>
                  <a:lnTo>
                    <a:pt x="2406700" y="295452"/>
                  </a:lnTo>
                  <a:lnTo>
                    <a:pt x="2406700" y="204724"/>
                  </a:lnTo>
                  <a:lnTo>
                    <a:pt x="2406612" y="171196"/>
                  </a:lnTo>
                  <a:lnTo>
                    <a:pt x="2399931" y="125501"/>
                  </a:lnTo>
                  <a:lnTo>
                    <a:pt x="2364663" y="83108"/>
                  </a:lnTo>
                  <a:lnTo>
                    <a:pt x="2329700" y="71767"/>
                  </a:lnTo>
                  <a:lnTo>
                    <a:pt x="2329700" y="298272"/>
                  </a:lnTo>
                  <a:lnTo>
                    <a:pt x="2323223" y="303479"/>
                  </a:lnTo>
                  <a:lnTo>
                    <a:pt x="2293048" y="319963"/>
                  </a:lnTo>
                  <a:lnTo>
                    <a:pt x="2285593" y="319963"/>
                  </a:lnTo>
                  <a:lnTo>
                    <a:pt x="2251951" y="294284"/>
                  </a:lnTo>
                  <a:lnTo>
                    <a:pt x="2249297" y="274307"/>
                  </a:lnTo>
                  <a:lnTo>
                    <a:pt x="2250249" y="261632"/>
                  </a:lnTo>
                  <a:lnTo>
                    <a:pt x="2272982" y="224396"/>
                  </a:lnTo>
                  <a:lnTo>
                    <a:pt x="2310485" y="208457"/>
                  </a:lnTo>
                  <a:lnTo>
                    <a:pt x="2314778" y="207708"/>
                  </a:lnTo>
                  <a:lnTo>
                    <a:pt x="2322207" y="206197"/>
                  </a:lnTo>
                  <a:lnTo>
                    <a:pt x="2325954" y="205473"/>
                  </a:lnTo>
                  <a:lnTo>
                    <a:pt x="2329662" y="204724"/>
                  </a:lnTo>
                  <a:lnTo>
                    <a:pt x="2329700" y="298272"/>
                  </a:lnTo>
                  <a:lnTo>
                    <a:pt x="2329700" y="71767"/>
                  </a:lnTo>
                  <a:lnTo>
                    <a:pt x="2326297" y="71018"/>
                  </a:lnTo>
                  <a:lnTo>
                    <a:pt x="2302878" y="69507"/>
                  </a:lnTo>
                  <a:lnTo>
                    <a:pt x="2287828" y="69989"/>
                  </a:lnTo>
                  <a:lnTo>
                    <a:pt x="2245969" y="77279"/>
                  </a:lnTo>
                  <a:lnTo>
                    <a:pt x="2203818" y="100660"/>
                  </a:lnTo>
                  <a:lnTo>
                    <a:pt x="2187905" y="139052"/>
                  </a:lnTo>
                  <a:lnTo>
                    <a:pt x="2188489" y="146177"/>
                  </a:lnTo>
                  <a:lnTo>
                    <a:pt x="2221382" y="171894"/>
                  </a:lnTo>
                  <a:lnTo>
                    <a:pt x="2255837" y="146431"/>
                  </a:lnTo>
                  <a:lnTo>
                    <a:pt x="2259330" y="125679"/>
                  </a:lnTo>
                  <a:lnTo>
                    <a:pt x="2260435" y="119583"/>
                  </a:lnTo>
                  <a:lnTo>
                    <a:pt x="2275662" y="84035"/>
                  </a:lnTo>
                  <a:lnTo>
                    <a:pt x="2282736" y="81153"/>
                  </a:lnTo>
                  <a:lnTo>
                    <a:pt x="2291677" y="81153"/>
                  </a:lnTo>
                  <a:lnTo>
                    <a:pt x="2324455" y="105511"/>
                  </a:lnTo>
                  <a:lnTo>
                    <a:pt x="2329510" y="146177"/>
                  </a:lnTo>
                  <a:lnTo>
                    <a:pt x="2329624" y="193548"/>
                  </a:lnTo>
                  <a:lnTo>
                    <a:pt x="2292058" y="200228"/>
                  </a:lnTo>
                  <a:lnTo>
                    <a:pt x="2286076" y="201358"/>
                  </a:lnTo>
                  <a:lnTo>
                    <a:pt x="2236254" y="215226"/>
                  </a:lnTo>
                  <a:lnTo>
                    <a:pt x="2201786" y="234480"/>
                  </a:lnTo>
                  <a:lnTo>
                    <a:pt x="2176678" y="269798"/>
                  </a:lnTo>
                  <a:lnTo>
                    <a:pt x="2175002" y="282613"/>
                  </a:lnTo>
                  <a:lnTo>
                    <a:pt x="2176386" y="298843"/>
                  </a:lnTo>
                  <a:lnTo>
                    <a:pt x="2197049" y="335457"/>
                  </a:lnTo>
                  <a:lnTo>
                    <a:pt x="2235924" y="352679"/>
                  </a:lnTo>
                  <a:lnTo>
                    <a:pt x="2251456" y="353834"/>
                  </a:lnTo>
                  <a:lnTo>
                    <a:pt x="2264765" y="353047"/>
                  </a:lnTo>
                  <a:lnTo>
                    <a:pt x="2305685" y="334733"/>
                  </a:lnTo>
                  <a:lnTo>
                    <a:pt x="2322423" y="319963"/>
                  </a:lnTo>
                  <a:lnTo>
                    <a:pt x="2322855" y="319570"/>
                  </a:lnTo>
                  <a:lnTo>
                    <a:pt x="2331275" y="310984"/>
                  </a:lnTo>
                  <a:lnTo>
                    <a:pt x="2334120" y="319976"/>
                  </a:lnTo>
                  <a:lnTo>
                    <a:pt x="2338184" y="328028"/>
                  </a:lnTo>
                  <a:lnTo>
                    <a:pt x="2377135" y="352018"/>
                  </a:lnTo>
                  <a:lnTo>
                    <a:pt x="2388755" y="352729"/>
                  </a:lnTo>
                  <a:lnTo>
                    <a:pt x="2399563" y="352272"/>
                  </a:lnTo>
                  <a:lnTo>
                    <a:pt x="2436266" y="336740"/>
                  </a:lnTo>
                  <a:lnTo>
                    <a:pt x="2441930" y="331203"/>
                  </a:lnTo>
                  <a:lnTo>
                    <a:pt x="2447366" y="32490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454" y="10394719"/>
              <a:ext cx="10411515" cy="407683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544474" y="5427732"/>
              <a:ext cx="19015710" cy="4529455"/>
            </a:xfrm>
            <a:custGeom>
              <a:avLst/>
              <a:gdLst/>
              <a:ahLst/>
              <a:cxnLst/>
              <a:rect l="l" t="t" r="r" b="b"/>
              <a:pathLst>
                <a:path w="19015710" h="4529455">
                  <a:moveTo>
                    <a:pt x="8297862" y="0"/>
                  </a:moveTo>
                  <a:lnTo>
                    <a:pt x="7922603" y="0"/>
                  </a:lnTo>
                  <a:lnTo>
                    <a:pt x="7922603" y="79641"/>
                  </a:lnTo>
                  <a:lnTo>
                    <a:pt x="8062481" y="79641"/>
                  </a:lnTo>
                  <a:lnTo>
                    <a:pt x="8062481" y="456907"/>
                  </a:lnTo>
                  <a:lnTo>
                    <a:pt x="8157972" y="456907"/>
                  </a:lnTo>
                  <a:lnTo>
                    <a:pt x="8157972" y="79641"/>
                  </a:lnTo>
                  <a:lnTo>
                    <a:pt x="8297862" y="79641"/>
                  </a:lnTo>
                  <a:lnTo>
                    <a:pt x="8297862" y="0"/>
                  </a:lnTo>
                  <a:close/>
                </a:path>
                <a:path w="19015710" h="4529455">
                  <a:moveTo>
                    <a:pt x="8675129" y="456907"/>
                  </a:moveTo>
                  <a:lnTo>
                    <a:pt x="8675103" y="238328"/>
                  </a:lnTo>
                  <a:lnTo>
                    <a:pt x="8674290" y="219354"/>
                  </a:lnTo>
                  <a:lnTo>
                    <a:pt x="8671547" y="201409"/>
                  </a:lnTo>
                  <a:lnTo>
                    <a:pt x="8668004" y="188747"/>
                  </a:lnTo>
                  <a:lnTo>
                    <a:pt x="8666924" y="184886"/>
                  </a:lnTo>
                  <a:lnTo>
                    <a:pt x="8662518" y="174688"/>
                  </a:lnTo>
                  <a:lnTo>
                    <a:pt x="8660397" y="169773"/>
                  </a:lnTo>
                  <a:lnTo>
                    <a:pt x="8652281" y="156133"/>
                  </a:lnTo>
                  <a:lnTo>
                    <a:pt x="8618893" y="125387"/>
                  </a:lnTo>
                  <a:lnTo>
                    <a:pt x="8573922" y="110744"/>
                  </a:lnTo>
                  <a:lnTo>
                    <a:pt x="8556650" y="109766"/>
                  </a:lnTo>
                  <a:lnTo>
                    <a:pt x="8537956" y="110858"/>
                  </a:lnTo>
                  <a:lnTo>
                    <a:pt x="8491728" y="127177"/>
                  </a:lnTo>
                  <a:lnTo>
                    <a:pt x="8460943" y="160337"/>
                  </a:lnTo>
                  <a:lnTo>
                    <a:pt x="8454250" y="174688"/>
                  </a:lnTo>
                  <a:lnTo>
                    <a:pt x="8450224" y="174688"/>
                  </a:lnTo>
                  <a:lnTo>
                    <a:pt x="8450224" y="0"/>
                  </a:lnTo>
                  <a:lnTo>
                    <a:pt x="8357870" y="0"/>
                  </a:lnTo>
                  <a:lnTo>
                    <a:pt x="8357870" y="456907"/>
                  </a:lnTo>
                  <a:lnTo>
                    <a:pt x="8452904" y="456907"/>
                  </a:lnTo>
                  <a:lnTo>
                    <a:pt x="8452904" y="258800"/>
                  </a:lnTo>
                  <a:lnTo>
                    <a:pt x="8453526" y="248158"/>
                  </a:lnTo>
                  <a:lnTo>
                    <a:pt x="8471421" y="207149"/>
                  </a:lnTo>
                  <a:lnTo>
                    <a:pt x="8509521" y="189255"/>
                  </a:lnTo>
                  <a:lnTo>
                    <a:pt x="8518944" y="188747"/>
                  </a:lnTo>
                  <a:lnTo>
                    <a:pt x="8532635" y="189839"/>
                  </a:lnTo>
                  <a:lnTo>
                    <a:pt x="8571128" y="216065"/>
                  </a:lnTo>
                  <a:lnTo>
                    <a:pt x="8580082" y="255676"/>
                  </a:lnTo>
                  <a:lnTo>
                    <a:pt x="8580082" y="456907"/>
                  </a:lnTo>
                  <a:lnTo>
                    <a:pt x="8675129" y="456907"/>
                  </a:lnTo>
                  <a:close/>
                </a:path>
                <a:path w="19015710" h="4529455">
                  <a:moveTo>
                    <a:pt x="9040609" y="298069"/>
                  </a:moveTo>
                  <a:lnTo>
                    <a:pt x="9040495" y="223545"/>
                  </a:lnTo>
                  <a:lnTo>
                    <a:pt x="9033967" y="184823"/>
                  </a:lnTo>
                  <a:lnTo>
                    <a:pt x="9031402" y="179146"/>
                  </a:lnTo>
                  <a:lnTo>
                    <a:pt x="9028786" y="173355"/>
                  </a:lnTo>
                  <a:lnTo>
                    <a:pt x="8996439" y="137198"/>
                  </a:lnTo>
                  <a:lnTo>
                    <a:pt x="8949817" y="116459"/>
                  </a:lnTo>
                  <a:lnTo>
                    <a:pt x="8946248" y="115671"/>
                  </a:lnTo>
                  <a:lnTo>
                    <a:pt x="8946248" y="298069"/>
                  </a:lnTo>
                  <a:lnTo>
                    <a:pt x="8946159" y="335762"/>
                  </a:lnTo>
                  <a:lnTo>
                    <a:pt x="8932088" y="373557"/>
                  </a:lnTo>
                  <a:lnTo>
                    <a:pt x="8894597" y="395732"/>
                  </a:lnTo>
                  <a:lnTo>
                    <a:pt x="8874862" y="397789"/>
                  </a:lnTo>
                  <a:lnTo>
                    <a:pt x="8864397" y="397167"/>
                  </a:lnTo>
                  <a:lnTo>
                    <a:pt x="8828164" y="375196"/>
                  </a:lnTo>
                  <a:lnTo>
                    <a:pt x="8824646" y="358076"/>
                  </a:lnTo>
                  <a:lnTo>
                    <a:pt x="8824646" y="349161"/>
                  </a:lnTo>
                  <a:lnTo>
                    <a:pt x="8826957" y="341718"/>
                  </a:lnTo>
                  <a:lnTo>
                    <a:pt x="8831567" y="335762"/>
                  </a:lnTo>
                  <a:lnTo>
                    <a:pt x="8836177" y="329666"/>
                  </a:lnTo>
                  <a:lnTo>
                    <a:pt x="8872106" y="314871"/>
                  </a:lnTo>
                  <a:lnTo>
                    <a:pt x="8897607" y="310997"/>
                  </a:lnTo>
                  <a:lnTo>
                    <a:pt x="8904008" y="309968"/>
                  </a:lnTo>
                  <a:lnTo>
                    <a:pt x="8943276" y="299999"/>
                  </a:lnTo>
                  <a:lnTo>
                    <a:pt x="8946248" y="298069"/>
                  </a:lnTo>
                  <a:lnTo>
                    <a:pt x="8946248" y="115671"/>
                  </a:lnTo>
                  <a:lnTo>
                    <a:pt x="8936609" y="113538"/>
                  </a:lnTo>
                  <a:lnTo>
                    <a:pt x="8923096" y="111442"/>
                  </a:lnTo>
                  <a:lnTo>
                    <a:pt x="8909279" y="110185"/>
                  </a:lnTo>
                  <a:lnTo>
                    <a:pt x="8895143" y="109766"/>
                  </a:lnTo>
                  <a:lnTo>
                    <a:pt x="8875243" y="110553"/>
                  </a:lnTo>
                  <a:lnTo>
                    <a:pt x="8822868" y="122262"/>
                  </a:lnTo>
                  <a:lnTo>
                    <a:pt x="8782748" y="146685"/>
                  </a:lnTo>
                  <a:lnTo>
                    <a:pt x="8755824" y="182384"/>
                  </a:lnTo>
                  <a:lnTo>
                    <a:pt x="8745893" y="211505"/>
                  </a:lnTo>
                  <a:lnTo>
                    <a:pt x="8833802" y="218630"/>
                  </a:lnTo>
                  <a:lnTo>
                    <a:pt x="8836901" y="210527"/>
                  </a:lnTo>
                  <a:lnTo>
                    <a:pt x="8841283" y="203136"/>
                  </a:lnTo>
                  <a:lnTo>
                    <a:pt x="8882532" y="179857"/>
                  </a:lnTo>
                  <a:lnTo>
                    <a:pt x="8894712" y="179146"/>
                  </a:lnTo>
                  <a:lnTo>
                    <a:pt x="8906167" y="179870"/>
                  </a:lnTo>
                  <a:lnTo>
                    <a:pt x="8942235" y="204749"/>
                  </a:lnTo>
                  <a:lnTo>
                    <a:pt x="8945575" y="223545"/>
                  </a:lnTo>
                  <a:lnTo>
                    <a:pt x="8945575" y="232168"/>
                  </a:lnTo>
                  <a:lnTo>
                    <a:pt x="8910764" y="249872"/>
                  </a:lnTo>
                  <a:lnTo>
                    <a:pt x="8850008" y="257124"/>
                  </a:lnTo>
                  <a:lnTo>
                    <a:pt x="8837701" y="259016"/>
                  </a:lnTo>
                  <a:lnTo>
                    <a:pt x="8792197" y="271627"/>
                  </a:lnTo>
                  <a:lnTo>
                    <a:pt x="8756726" y="295719"/>
                  </a:lnTo>
                  <a:lnTo>
                    <a:pt x="8736470" y="334924"/>
                  </a:lnTo>
                  <a:lnTo>
                    <a:pt x="8733853" y="361200"/>
                  </a:lnTo>
                  <a:lnTo>
                    <a:pt x="8734768" y="377456"/>
                  </a:lnTo>
                  <a:lnTo>
                    <a:pt x="8748573" y="417868"/>
                  </a:lnTo>
                  <a:lnTo>
                    <a:pt x="8777021" y="445516"/>
                  </a:lnTo>
                  <a:lnTo>
                    <a:pt x="8816619" y="460540"/>
                  </a:lnTo>
                  <a:lnTo>
                    <a:pt x="8847633" y="463384"/>
                  </a:lnTo>
                  <a:lnTo>
                    <a:pt x="8859964" y="462965"/>
                  </a:lnTo>
                  <a:lnTo>
                    <a:pt x="8901836" y="452907"/>
                  </a:lnTo>
                  <a:lnTo>
                    <a:pt x="8938158" y="424510"/>
                  </a:lnTo>
                  <a:lnTo>
                    <a:pt x="8947810" y="409397"/>
                  </a:lnTo>
                  <a:lnTo>
                    <a:pt x="8950490" y="409397"/>
                  </a:lnTo>
                  <a:lnTo>
                    <a:pt x="8950490" y="456907"/>
                  </a:lnTo>
                  <a:lnTo>
                    <a:pt x="9040609" y="456907"/>
                  </a:lnTo>
                  <a:lnTo>
                    <a:pt x="9040609" y="409397"/>
                  </a:lnTo>
                  <a:lnTo>
                    <a:pt x="9040609" y="397789"/>
                  </a:lnTo>
                  <a:lnTo>
                    <a:pt x="9040609" y="298069"/>
                  </a:lnTo>
                  <a:close/>
                </a:path>
                <a:path w="19015710" h="4529455">
                  <a:moveTo>
                    <a:pt x="9430258" y="456907"/>
                  </a:moveTo>
                  <a:lnTo>
                    <a:pt x="9430245" y="238328"/>
                  </a:lnTo>
                  <a:lnTo>
                    <a:pt x="9429344" y="219443"/>
                  </a:lnTo>
                  <a:lnTo>
                    <a:pt x="9426575" y="201574"/>
                  </a:lnTo>
                  <a:lnTo>
                    <a:pt x="9422994" y="188747"/>
                  </a:lnTo>
                  <a:lnTo>
                    <a:pt x="9421978" y="185089"/>
                  </a:lnTo>
                  <a:lnTo>
                    <a:pt x="9397860" y="144348"/>
                  </a:lnTo>
                  <a:lnTo>
                    <a:pt x="9360421" y="118554"/>
                  </a:lnTo>
                  <a:lnTo>
                    <a:pt x="9312021" y="109766"/>
                  </a:lnTo>
                  <a:lnTo>
                    <a:pt x="9293657" y="110871"/>
                  </a:lnTo>
                  <a:lnTo>
                    <a:pt x="9247099" y="127393"/>
                  </a:lnTo>
                  <a:lnTo>
                    <a:pt x="9215590" y="160515"/>
                  </a:lnTo>
                  <a:lnTo>
                    <a:pt x="9208935" y="174688"/>
                  </a:lnTo>
                  <a:lnTo>
                    <a:pt x="9204935" y="174688"/>
                  </a:lnTo>
                  <a:lnTo>
                    <a:pt x="9204935" y="114236"/>
                  </a:lnTo>
                  <a:lnTo>
                    <a:pt x="9114345" y="114236"/>
                  </a:lnTo>
                  <a:lnTo>
                    <a:pt x="9114345" y="456907"/>
                  </a:lnTo>
                  <a:lnTo>
                    <a:pt x="9209392" y="456907"/>
                  </a:lnTo>
                  <a:lnTo>
                    <a:pt x="9209392" y="258800"/>
                  </a:lnTo>
                  <a:lnTo>
                    <a:pt x="9209989" y="248158"/>
                  </a:lnTo>
                  <a:lnTo>
                    <a:pt x="9227464" y="207149"/>
                  </a:lnTo>
                  <a:lnTo>
                    <a:pt x="9264993" y="189255"/>
                  </a:lnTo>
                  <a:lnTo>
                    <a:pt x="9274315" y="188747"/>
                  </a:lnTo>
                  <a:lnTo>
                    <a:pt x="9287827" y="189852"/>
                  </a:lnTo>
                  <a:lnTo>
                    <a:pt x="9326270" y="216268"/>
                  </a:lnTo>
                  <a:lnTo>
                    <a:pt x="9335224" y="255676"/>
                  </a:lnTo>
                  <a:lnTo>
                    <a:pt x="9335224" y="456907"/>
                  </a:lnTo>
                  <a:lnTo>
                    <a:pt x="9430258" y="456907"/>
                  </a:lnTo>
                  <a:close/>
                </a:path>
                <a:path w="19015710" h="4529455">
                  <a:moveTo>
                    <a:pt x="9830664" y="456907"/>
                  </a:moveTo>
                  <a:lnTo>
                    <a:pt x="9697110" y="262674"/>
                  </a:lnTo>
                  <a:lnTo>
                    <a:pt x="9716097" y="240499"/>
                  </a:lnTo>
                  <a:lnTo>
                    <a:pt x="9824199" y="114236"/>
                  </a:lnTo>
                  <a:lnTo>
                    <a:pt x="9715106" y="114236"/>
                  </a:lnTo>
                  <a:lnTo>
                    <a:pt x="9605340" y="244297"/>
                  </a:lnTo>
                  <a:lnTo>
                    <a:pt x="9600209" y="244297"/>
                  </a:lnTo>
                  <a:lnTo>
                    <a:pt x="9600209" y="0"/>
                  </a:lnTo>
                  <a:lnTo>
                    <a:pt x="9505175" y="0"/>
                  </a:lnTo>
                  <a:lnTo>
                    <a:pt x="9505175" y="456907"/>
                  </a:lnTo>
                  <a:lnTo>
                    <a:pt x="9600209" y="456907"/>
                  </a:lnTo>
                  <a:lnTo>
                    <a:pt x="9600209" y="358292"/>
                  </a:lnTo>
                  <a:lnTo>
                    <a:pt x="9600209" y="348107"/>
                  </a:lnTo>
                  <a:lnTo>
                    <a:pt x="9625965" y="318706"/>
                  </a:lnTo>
                  <a:lnTo>
                    <a:pt x="9719348" y="456907"/>
                  </a:lnTo>
                  <a:lnTo>
                    <a:pt x="9830664" y="456907"/>
                  </a:lnTo>
                  <a:close/>
                </a:path>
                <a:path w="19015710" h="4529455">
                  <a:moveTo>
                    <a:pt x="10335717" y="114236"/>
                  </a:moveTo>
                  <a:lnTo>
                    <a:pt x="10235095" y="114236"/>
                  </a:lnTo>
                  <a:lnTo>
                    <a:pt x="10163492" y="365887"/>
                  </a:lnTo>
                  <a:lnTo>
                    <a:pt x="10159911" y="365887"/>
                  </a:lnTo>
                  <a:lnTo>
                    <a:pt x="10088969" y="114236"/>
                  </a:lnTo>
                  <a:lnTo>
                    <a:pt x="9989020" y="114236"/>
                  </a:lnTo>
                  <a:lnTo>
                    <a:pt x="10111943" y="466725"/>
                  </a:lnTo>
                  <a:lnTo>
                    <a:pt x="10106368" y="481228"/>
                  </a:lnTo>
                  <a:lnTo>
                    <a:pt x="10075735" y="510527"/>
                  </a:lnTo>
                  <a:lnTo>
                    <a:pt x="10066668" y="510235"/>
                  </a:lnTo>
                  <a:lnTo>
                    <a:pt x="10059759" y="509714"/>
                  </a:lnTo>
                  <a:lnTo>
                    <a:pt x="10052431" y="508609"/>
                  </a:lnTo>
                  <a:lnTo>
                    <a:pt x="10044697" y="506933"/>
                  </a:lnTo>
                  <a:lnTo>
                    <a:pt x="10036543" y="504659"/>
                  </a:lnTo>
                  <a:lnTo>
                    <a:pt x="10015118" y="575602"/>
                  </a:lnTo>
                  <a:lnTo>
                    <a:pt x="10057397" y="584695"/>
                  </a:lnTo>
                  <a:lnTo>
                    <a:pt x="10074910" y="585419"/>
                  </a:lnTo>
                  <a:lnTo>
                    <a:pt x="10092017" y="584695"/>
                  </a:lnTo>
                  <a:lnTo>
                    <a:pt x="10135146" y="574040"/>
                  </a:lnTo>
                  <a:lnTo>
                    <a:pt x="10167734" y="551903"/>
                  </a:lnTo>
                  <a:lnTo>
                    <a:pt x="10191204" y="519823"/>
                  </a:lnTo>
                  <a:lnTo>
                    <a:pt x="10195738" y="510527"/>
                  </a:lnTo>
                  <a:lnTo>
                    <a:pt x="10197300" y="507326"/>
                  </a:lnTo>
                  <a:lnTo>
                    <a:pt x="10202520" y="493941"/>
                  </a:lnTo>
                  <a:lnTo>
                    <a:pt x="10247439" y="365887"/>
                  </a:lnTo>
                  <a:lnTo>
                    <a:pt x="10335717" y="114236"/>
                  </a:lnTo>
                  <a:close/>
                </a:path>
                <a:path w="19015710" h="4529455">
                  <a:moveTo>
                    <a:pt x="10696816" y="286905"/>
                  </a:moveTo>
                  <a:lnTo>
                    <a:pt x="10691673" y="237159"/>
                  </a:lnTo>
                  <a:lnTo>
                    <a:pt x="10676280" y="194106"/>
                  </a:lnTo>
                  <a:lnTo>
                    <a:pt x="10651414" y="158623"/>
                  </a:lnTo>
                  <a:lnTo>
                    <a:pt x="10617835" y="132067"/>
                  </a:lnTo>
                  <a:lnTo>
                    <a:pt x="10600207" y="123367"/>
                  </a:lnTo>
                  <a:lnTo>
                    <a:pt x="10600207" y="286232"/>
                  </a:lnTo>
                  <a:lnTo>
                    <a:pt x="10599687" y="300786"/>
                  </a:lnTo>
                  <a:lnTo>
                    <a:pt x="10591940" y="339559"/>
                  </a:lnTo>
                  <a:lnTo>
                    <a:pt x="10568076" y="376605"/>
                  </a:lnTo>
                  <a:lnTo>
                    <a:pt x="10528579" y="389978"/>
                  </a:lnTo>
                  <a:lnTo>
                    <a:pt x="10517124" y="389140"/>
                  </a:lnTo>
                  <a:lnTo>
                    <a:pt x="10480891" y="369176"/>
                  </a:lnTo>
                  <a:lnTo>
                    <a:pt x="10460596" y="327444"/>
                  </a:lnTo>
                  <a:lnTo>
                    <a:pt x="10456088" y="286232"/>
                  </a:lnTo>
                  <a:lnTo>
                    <a:pt x="10456583" y="271691"/>
                  </a:lnTo>
                  <a:lnTo>
                    <a:pt x="10464114" y="232918"/>
                  </a:lnTo>
                  <a:lnTo>
                    <a:pt x="10488435" y="195884"/>
                  </a:lnTo>
                  <a:lnTo>
                    <a:pt x="10528579" y="182270"/>
                  </a:lnTo>
                  <a:lnTo>
                    <a:pt x="10539921" y="183121"/>
                  </a:lnTo>
                  <a:lnTo>
                    <a:pt x="10575506" y="203301"/>
                  </a:lnTo>
                  <a:lnTo>
                    <a:pt x="10595559" y="245033"/>
                  </a:lnTo>
                  <a:lnTo>
                    <a:pt x="10600207" y="286232"/>
                  </a:lnTo>
                  <a:lnTo>
                    <a:pt x="10600207" y="123367"/>
                  </a:lnTo>
                  <a:lnTo>
                    <a:pt x="10598087" y="122313"/>
                  </a:lnTo>
                  <a:lnTo>
                    <a:pt x="10576547" y="115341"/>
                  </a:lnTo>
                  <a:lnTo>
                    <a:pt x="10553243" y="111163"/>
                  </a:lnTo>
                  <a:lnTo>
                    <a:pt x="10528148" y="109766"/>
                  </a:lnTo>
                  <a:lnTo>
                    <a:pt x="10503027" y="111163"/>
                  </a:lnTo>
                  <a:lnTo>
                    <a:pt x="10458069" y="122313"/>
                  </a:lnTo>
                  <a:lnTo>
                    <a:pt x="10420452" y="144233"/>
                  </a:lnTo>
                  <a:lnTo>
                    <a:pt x="10391343" y="175247"/>
                  </a:lnTo>
                  <a:lnTo>
                    <a:pt x="10371023" y="214795"/>
                  </a:lnTo>
                  <a:lnTo>
                    <a:pt x="10360762" y="261200"/>
                  </a:lnTo>
                  <a:lnTo>
                    <a:pt x="10359479" y="286905"/>
                  </a:lnTo>
                  <a:lnTo>
                    <a:pt x="10360762" y="312432"/>
                  </a:lnTo>
                  <a:lnTo>
                    <a:pt x="10371023" y="358736"/>
                  </a:lnTo>
                  <a:lnTo>
                    <a:pt x="10391343" y="398259"/>
                  </a:lnTo>
                  <a:lnTo>
                    <a:pt x="10420452" y="429272"/>
                  </a:lnTo>
                  <a:lnTo>
                    <a:pt x="10458069" y="451180"/>
                  </a:lnTo>
                  <a:lnTo>
                    <a:pt x="10503027" y="462216"/>
                  </a:lnTo>
                  <a:lnTo>
                    <a:pt x="10528148" y="463600"/>
                  </a:lnTo>
                  <a:lnTo>
                    <a:pt x="10553243" y="462216"/>
                  </a:lnTo>
                  <a:lnTo>
                    <a:pt x="10598087" y="451180"/>
                  </a:lnTo>
                  <a:lnTo>
                    <a:pt x="10635704" y="429272"/>
                  </a:lnTo>
                  <a:lnTo>
                    <a:pt x="10664927" y="398259"/>
                  </a:lnTo>
                  <a:lnTo>
                    <a:pt x="10685259" y="358736"/>
                  </a:lnTo>
                  <a:lnTo>
                    <a:pt x="10695521" y="312432"/>
                  </a:lnTo>
                  <a:lnTo>
                    <a:pt x="10696816" y="286905"/>
                  </a:lnTo>
                  <a:close/>
                </a:path>
                <a:path w="19015710" h="4529455">
                  <a:moveTo>
                    <a:pt x="11073409" y="114236"/>
                  </a:moveTo>
                  <a:lnTo>
                    <a:pt x="10978363" y="114236"/>
                  </a:lnTo>
                  <a:lnTo>
                    <a:pt x="10978363" y="310997"/>
                  </a:lnTo>
                  <a:lnTo>
                    <a:pt x="10977867" y="322033"/>
                  </a:lnTo>
                  <a:lnTo>
                    <a:pt x="10958614" y="363321"/>
                  </a:lnTo>
                  <a:lnTo>
                    <a:pt x="10921441" y="380568"/>
                  </a:lnTo>
                  <a:lnTo>
                    <a:pt x="10912996" y="381063"/>
                  </a:lnTo>
                  <a:lnTo>
                    <a:pt x="10900181" y="379958"/>
                  </a:lnTo>
                  <a:lnTo>
                    <a:pt x="10862894" y="353822"/>
                  </a:lnTo>
                  <a:lnTo>
                    <a:pt x="10853649" y="315455"/>
                  </a:lnTo>
                  <a:lnTo>
                    <a:pt x="10853649" y="114236"/>
                  </a:lnTo>
                  <a:lnTo>
                    <a:pt x="10758615" y="114236"/>
                  </a:lnTo>
                  <a:lnTo>
                    <a:pt x="10758615" y="332422"/>
                  </a:lnTo>
                  <a:lnTo>
                    <a:pt x="10759618" y="351790"/>
                  </a:lnTo>
                  <a:lnTo>
                    <a:pt x="10773334" y="401358"/>
                  </a:lnTo>
                  <a:lnTo>
                    <a:pt x="10801820" y="437121"/>
                  </a:lnTo>
                  <a:lnTo>
                    <a:pt x="10842320" y="457466"/>
                  </a:lnTo>
                  <a:lnTo>
                    <a:pt x="10874616" y="461378"/>
                  </a:lnTo>
                  <a:lnTo>
                    <a:pt x="10893184" y="460235"/>
                  </a:lnTo>
                  <a:lnTo>
                    <a:pt x="10939983" y="443077"/>
                  </a:lnTo>
                  <a:lnTo>
                    <a:pt x="10971822" y="408978"/>
                  </a:lnTo>
                  <a:lnTo>
                    <a:pt x="10978579" y="394665"/>
                  </a:lnTo>
                  <a:lnTo>
                    <a:pt x="10982147" y="394665"/>
                  </a:lnTo>
                  <a:lnTo>
                    <a:pt x="10982147" y="456907"/>
                  </a:lnTo>
                  <a:lnTo>
                    <a:pt x="11073409" y="456907"/>
                  </a:lnTo>
                  <a:lnTo>
                    <a:pt x="11073409" y="394665"/>
                  </a:lnTo>
                  <a:lnTo>
                    <a:pt x="11073409" y="381063"/>
                  </a:lnTo>
                  <a:lnTo>
                    <a:pt x="11073409" y="114236"/>
                  </a:lnTo>
                  <a:close/>
                </a:path>
                <a:path w="19015710" h="4529455">
                  <a:moveTo>
                    <a:pt x="19015139" y="4518825"/>
                  </a:moveTo>
                  <a:lnTo>
                    <a:pt x="0" y="4518825"/>
                  </a:lnTo>
                  <a:lnTo>
                    <a:pt x="0" y="4529302"/>
                  </a:lnTo>
                  <a:lnTo>
                    <a:pt x="19015139" y="4529302"/>
                  </a:lnTo>
                  <a:lnTo>
                    <a:pt x="19015139" y="45188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2024-04-21T17:17:29Z</dcterms:created>
  <dcterms:modified xsi:type="dcterms:W3CDTF">2024-04-21T17:17:29Z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2024-04-21T00:00:00Z</vt:filetime>
  </property>
  <property fmtid="{D5CDD505-2E9C-101B-9397-08002B2CF9AE}" pid="3" name="Creator">
    <vt:lpwstr>Acrobat Pro 24.1.20643</vt:lpwstr>
  </property>
  <property fmtid="{D5CDD505-2E9C-101B-9397-08002B2CF9AE}" pid="4" name="LastSaved">
    <vt:filetime>2024-04-21T00:00:00Z</vt:filetime>
  </property>
  <property fmtid="{D5CDD505-2E9C-101B-9397-08002B2CF9AE}" pid="5" name="Producer">
    <vt:lpwstr>Acrobat Pro 24.1.20643</vt:lpwstr>
  </property>
</Properties>
</file>