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6" r:id="rId4"/>
    <p:sldMasterId id="214748374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Optimistic Display Medium"/>
      <p:regular r:id="rId24"/>
      <p:bold r:id="rId25"/>
    </p:embeddedFont>
    <p:embeddedFont>
      <p:font typeface="Roboto Serif"/>
      <p:regular r:id="rId26"/>
      <p:bold r:id="rId27"/>
      <p:italic r:id="rId28"/>
      <p:boldItalic r:id="rId29"/>
    </p:embeddedFont>
    <p:embeddedFont>
      <p:font typeface="Montserrat Medium"/>
      <p:regular r:id="rId30"/>
      <p:bold r:id="rId31"/>
      <p:italic r:id="rId32"/>
      <p:boldItalic r:id="rId33"/>
    </p:embeddedFont>
    <p:embeddedFont>
      <p:font typeface="Optimistic Text"/>
      <p:regular r:id="rId34"/>
      <p:bold r:id="rId35"/>
    </p:embeddedFont>
    <p:embeddedFont>
      <p:font typeface="Optimistic Display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Medium-bold.fntdata"/><Relationship Id="rId30" Type="http://schemas.openxmlformats.org/officeDocument/2006/relationships/font" Target="fonts/MontserratMedium-regular.fntdata"/><Relationship Id="rId33" Type="http://schemas.openxmlformats.org/officeDocument/2006/relationships/font" Target="fonts/MontserratMedium-boldItalic.fntdata"/><Relationship Id="rId32" Type="http://schemas.openxmlformats.org/officeDocument/2006/relationships/font" Target="fonts/MontserratMedium-italic.fntdata"/><Relationship Id="rId35" Type="http://schemas.openxmlformats.org/officeDocument/2006/relationships/font" Target="fonts/OptimisticText-bold.fntdata"/><Relationship Id="rId34" Type="http://schemas.openxmlformats.org/officeDocument/2006/relationships/font" Target="fonts/OptimisticText-regular.fntdata"/><Relationship Id="rId36" Type="http://schemas.openxmlformats.org/officeDocument/2006/relationships/font" Target="fonts/OptimisticDisplay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OptimisticDisplayMedium-regular.fntdata"/><Relationship Id="rId23" Type="http://schemas.openxmlformats.org/officeDocument/2006/relationships/slide" Target="slides/slide17.xml"/><Relationship Id="rId26" Type="http://schemas.openxmlformats.org/officeDocument/2006/relationships/font" Target="fonts/RobotoSerif-regular.fntdata"/><Relationship Id="rId25" Type="http://schemas.openxmlformats.org/officeDocument/2006/relationships/font" Target="fonts/OptimisticDisplayMedium-bold.fntdata"/><Relationship Id="rId28" Type="http://schemas.openxmlformats.org/officeDocument/2006/relationships/font" Target="fonts/RobotoSerif-italic.fntdata"/><Relationship Id="rId27" Type="http://schemas.openxmlformats.org/officeDocument/2006/relationships/font" Target="fonts/RobotoSerif-bold.fntdata"/><Relationship Id="rId29" Type="http://schemas.openxmlformats.org/officeDocument/2006/relationships/font" Target="fonts/RobotoSerif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84a3317f37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84a3317f37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87a153a8e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87a153a8e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87a153a8e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87a153a8e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87a153a8e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87a153a8e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9e1ac172b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9e1ac172b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9e1ac172b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9e1ac172b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87a153a8e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87a153a8e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9e6648785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9e6648785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9e1ac172b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9e1ac172b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84a3317f37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84a3317f37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84a3317f37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84a3317f37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8fb610a399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8fb610a399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9deabcb9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9deabcb9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9deabcb99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29deabcb99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developed three indicators focused on geographic diversity. We call these the DIG Indicators, since we measure disparities in image generation.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Region indicator – compare a reference dataset of images with a set of generated images.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Precision is used to measure realism. We calculate it as the proportion of generated images that fall in the manifold of real images.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Coverage used to measure diversity. Proportion of real images that have a generated image close to it.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aggregate images of objects for each geographic region and measure disparities across regions.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find that Africa tends to have lower realism and diversity than Europe.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Region-object indicator is the same, except we disaggregate at the object level to better identify patterns.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example, car and cooking pot are both objects that tend to have lower realism and diversity for generated images of objects in Africa than in Europe.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real images of cars, Africa and Europe both show sedan like cars on city streets.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While the generations for Europe are similar, we see that generations of cars for Africa tend to show stereotypical boxy SUVS and rural desert like backgrounds.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same is true of pots, where generated images of African pots are quite rudimentary and shown in outdoor settings unlike the real images.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Finally, we have the object consistency indicator, which allows us to measure whether the generated image contains the object used for prompting.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Examples here of “bag in Africa/Europe” and “hat in Africa/Europe”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compare across models and find that some models struggle to show the object when region information is included in the prompt.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example, the low consistency model struggles to show bags and hats in images and instead shows primarily geographic settings, while the high consistency model more reliably depicts the objects.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9e6648785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9e6648785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9e6648785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9e6648785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9deabcb99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9deabcb99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352050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5" name="Google Shape;55;p14"/>
          <p:cNvSpPr txBox="1"/>
          <p:nvPr>
            <p:ph idx="2" type="subTitle"/>
          </p:nvPr>
        </p:nvSpPr>
        <p:spPr>
          <a:xfrm>
            <a:off x="2110538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6" name="Google Shape;56;p14"/>
          <p:cNvSpPr txBox="1"/>
          <p:nvPr>
            <p:ph idx="3" type="subTitle"/>
          </p:nvPr>
        </p:nvSpPr>
        <p:spPr>
          <a:xfrm>
            <a:off x="3869025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52050" y="1325880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4" type="subTitle"/>
          </p:nvPr>
        </p:nvSpPr>
        <p:spPr>
          <a:xfrm>
            <a:off x="352050" y="2423165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grpSp>
        <p:nvGrpSpPr>
          <p:cNvPr id="59" name="Google Shape;59;p14"/>
          <p:cNvGrpSpPr/>
          <p:nvPr/>
        </p:nvGrpSpPr>
        <p:grpSpPr>
          <a:xfrm>
            <a:off x="7933699" y="4625913"/>
            <a:ext cx="862960" cy="173755"/>
            <a:chOff x="15867399" y="9251826"/>
            <a:chExt cx="1725920" cy="347510"/>
          </a:xfrm>
        </p:grpSpPr>
        <p:grpSp>
          <p:nvGrpSpPr>
            <p:cNvPr id="60" name="Google Shape;60;p14"/>
            <p:cNvGrpSpPr/>
            <p:nvPr/>
          </p:nvGrpSpPr>
          <p:grpSpPr>
            <a:xfrm>
              <a:off x="16500868" y="9262980"/>
              <a:ext cx="1092451" cy="336217"/>
              <a:chOff x="4940894" y="2609525"/>
              <a:chExt cx="5500759" cy="1694643"/>
            </a:xfrm>
          </p:grpSpPr>
          <p:sp>
            <p:nvSpPr>
              <p:cNvPr id="61" name="Google Shape;61;p14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65" name="Google Shape;65;p14"/>
            <p:cNvGrpSpPr/>
            <p:nvPr/>
          </p:nvGrpSpPr>
          <p:grpSpPr>
            <a:xfrm>
              <a:off x="15867399" y="9251826"/>
              <a:ext cx="523393" cy="347510"/>
              <a:chOff x="1751220" y="2553305"/>
              <a:chExt cx="2635412" cy="1751564"/>
            </a:xfrm>
          </p:grpSpPr>
          <p:grpSp>
            <p:nvGrpSpPr>
              <p:cNvPr id="66" name="Google Shape;66;p14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67" name="Google Shape;67;p14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68" name="Google Shape;68;p14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69" name="Google Shape;69;p14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70" name="Google Shape;70;p14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71" name="Google Shape;71;p14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Agenda">
  <p:cSld name="SECTION_HEADER_2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4926325" y="1371600"/>
            <a:ext cx="2464500" cy="342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701800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Schedule">
  <p:cSld name="SECTION_HEADER_2_2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701788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" type="subTitle"/>
          </p:nvPr>
        </p:nvSpPr>
        <p:spPr>
          <a:xfrm>
            <a:off x="4222225" y="1554477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8" name="Google Shape;78;p16"/>
          <p:cNvSpPr txBox="1"/>
          <p:nvPr>
            <p:ph idx="2" type="subTitle"/>
          </p:nvPr>
        </p:nvSpPr>
        <p:spPr>
          <a:xfrm>
            <a:off x="6686538" y="1554477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79" name="Google Shape;79;p16"/>
          <p:cNvSpPr txBox="1"/>
          <p:nvPr>
            <p:ph idx="3" type="subTitle"/>
          </p:nvPr>
        </p:nvSpPr>
        <p:spPr>
          <a:xfrm>
            <a:off x="4222225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0" name="Google Shape;80;p16"/>
          <p:cNvSpPr txBox="1"/>
          <p:nvPr>
            <p:ph idx="4" type="subTitle"/>
          </p:nvPr>
        </p:nvSpPr>
        <p:spPr>
          <a:xfrm>
            <a:off x="6686538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1" name="Google Shape;81;p16"/>
          <p:cNvSpPr txBox="1"/>
          <p:nvPr>
            <p:ph idx="5" type="subTitle"/>
          </p:nvPr>
        </p:nvSpPr>
        <p:spPr>
          <a:xfrm>
            <a:off x="4222225" y="2423161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2" name="Google Shape;82;p16"/>
          <p:cNvSpPr txBox="1"/>
          <p:nvPr>
            <p:ph idx="6" type="subTitle"/>
          </p:nvPr>
        </p:nvSpPr>
        <p:spPr>
          <a:xfrm>
            <a:off x="6686538" y="2423161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3" name="Google Shape;83;p16"/>
          <p:cNvSpPr txBox="1"/>
          <p:nvPr>
            <p:ph idx="7" type="subTitle"/>
          </p:nvPr>
        </p:nvSpPr>
        <p:spPr>
          <a:xfrm>
            <a:off x="4222225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4" name="Google Shape;84;p16"/>
          <p:cNvSpPr txBox="1"/>
          <p:nvPr>
            <p:ph idx="8" type="subTitle"/>
          </p:nvPr>
        </p:nvSpPr>
        <p:spPr>
          <a:xfrm>
            <a:off x="6686538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5" name="Google Shape;85;p16"/>
          <p:cNvSpPr txBox="1"/>
          <p:nvPr>
            <p:ph idx="9" type="subTitle"/>
          </p:nvPr>
        </p:nvSpPr>
        <p:spPr>
          <a:xfrm>
            <a:off x="4222225" y="3291838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6" name="Google Shape;86;p16"/>
          <p:cNvSpPr txBox="1"/>
          <p:nvPr>
            <p:ph idx="13" type="subTitle"/>
          </p:nvPr>
        </p:nvSpPr>
        <p:spPr>
          <a:xfrm>
            <a:off x="6686538" y="3291838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87" name="Google Shape;87;p16"/>
          <p:cNvSpPr txBox="1"/>
          <p:nvPr>
            <p:ph idx="14" type="subTitle"/>
          </p:nvPr>
        </p:nvSpPr>
        <p:spPr>
          <a:xfrm>
            <a:off x="4222225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8" name="Google Shape;88;p16"/>
          <p:cNvSpPr txBox="1"/>
          <p:nvPr>
            <p:ph idx="15" type="subTitle"/>
          </p:nvPr>
        </p:nvSpPr>
        <p:spPr>
          <a:xfrm>
            <a:off x="6686538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89" name="Google Shape;89;p16"/>
          <p:cNvSpPr txBox="1"/>
          <p:nvPr>
            <p:ph idx="16" type="subTitle"/>
          </p:nvPr>
        </p:nvSpPr>
        <p:spPr>
          <a:xfrm>
            <a:off x="4222225" y="4160523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0" name="Google Shape;90;p16"/>
          <p:cNvSpPr txBox="1"/>
          <p:nvPr>
            <p:ph idx="17" type="subTitle"/>
          </p:nvPr>
        </p:nvSpPr>
        <p:spPr>
          <a:xfrm>
            <a:off x="6686538" y="4160523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1" name="Google Shape;91;p16"/>
          <p:cNvSpPr txBox="1"/>
          <p:nvPr>
            <p:ph idx="18" type="subTitle"/>
          </p:nvPr>
        </p:nvSpPr>
        <p:spPr>
          <a:xfrm>
            <a:off x="4222225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2" name="Google Shape;92;p16"/>
          <p:cNvSpPr txBox="1"/>
          <p:nvPr>
            <p:ph idx="19" type="subTitle"/>
          </p:nvPr>
        </p:nvSpPr>
        <p:spPr>
          <a:xfrm>
            <a:off x="6686538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3" name="Google Shape;93;p16"/>
          <p:cNvSpPr txBox="1"/>
          <p:nvPr>
            <p:ph idx="20" type="subTitle"/>
          </p:nvPr>
        </p:nvSpPr>
        <p:spPr>
          <a:xfrm>
            <a:off x="4222225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4" name="Google Shape;94;p16"/>
          <p:cNvSpPr txBox="1"/>
          <p:nvPr>
            <p:ph idx="21" type="subTitle"/>
          </p:nvPr>
        </p:nvSpPr>
        <p:spPr>
          <a:xfrm>
            <a:off x="6686538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5" name="Google Shape;95;p16"/>
          <p:cNvSpPr txBox="1"/>
          <p:nvPr>
            <p:ph idx="22" type="subTitle"/>
          </p:nvPr>
        </p:nvSpPr>
        <p:spPr>
          <a:xfrm>
            <a:off x="4222225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6" name="Google Shape;96;p16"/>
          <p:cNvSpPr txBox="1"/>
          <p:nvPr>
            <p:ph idx="23" type="subTitle"/>
          </p:nvPr>
        </p:nvSpPr>
        <p:spPr>
          <a:xfrm>
            <a:off x="6686538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7" name="Google Shape;97;p16"/>
          <p:cNvSpPr txBox="1"/>
          <p:nvPr>
            <p:ph idx="24" type="subTitle"/>
          </p:nvPr>
        </p:nvSpPr>
        <p:spPr>
          <a:xfrm>
            <a:off x="4222225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8" name="Google Shape;98;p16"/>
          <p:cNvSpPr txBox="1"/>
          <p:nvPr>
            <p:ph idx="25" type="subTitle"/>
          </p:nvPr>
        </p:nvSpPr>
        <p:spPr>
          <a:xfrm>
            <a:off x="6686538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" name="Google Shape;99;p16"/>
          <p:cNvSpPr txBox="1"/>
          <p:nvPr>
            <p:ph idx="26" type="subTitle"/>
          </p:nvPr>
        </p:nvSpPr>
        <p:spPr>
          <a:xfrm>
            <a:off x="4222225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00" name="Google Shape;100;p16"/>
          <p:cNvSpPr txBox="1"/>
          <p:nvPr>
            <p:ph idx="27" type="subTitle"/>
          </p:nvPr>
        </p:nvSpPr>
        <p:spPr>
          <a:xfrm>
            <a:off x="6686538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Mission">
  <p:cSld name="SECTION_HEADER_2_1_2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701800" y="178308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7"/>
          <p:cNvSpPr txBox="1"/>
          <p:nvPr>
            <p:ph idx="1" type="subTitle"/>
          </p:nvPr>
        </p:nvSpPr>
        <p:spPr>
          <a:xfrm>
            <a:off x="701800" y="13716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Quote">
  <p:cSld name="SECTION_HEADER_2_1_2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701800" y="134874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" name="Google Shape;106;p18"/>
          <p:cNvSpPr txBox="1"/>
          <p:nvPr>
            <p:ph idx="1" type="subTitle"/>
          </p:nvPr>
        </p:nvSpPr>
        <p:spPr>
          <a:xfrm>
            <a:off x="701800" y="3653031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Section">
  <p:cSld name="SECTION_HEADER_2_3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ctrTitle"/>
          </p:nvPr>
        </p:nvSpPr>
        <p:spPr>
          <a:xfrm>
            <a:off x="701800" y="1325875"/>
            <a:ext cx="5982600" cy="85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ext">
  <p:cSld name="TITLE_AND_BODY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49750" y="2052824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ext (Two-Thirds)">
  <p:cSld name="TITLE_AND_BODY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15" name="Google Shape;115;p21"/>
          <p:cNvSpPr txBox="1"/>
          <p:nvPr>
            <p:ph type="title"/>
          </p:nvPr>
        </p:nvSpPr>
        <p:spPr>
          <a:xfrm>
            <a:off x="349763" y="1325875"/>
            <a:ext cx="5280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2" type="body"/>
          </p:nvPr>
        </p:nvSpPr>
        <p:spPr>
          <a:xfrm>
            <a:off x="349763" y="2484875"/>
            <a:ext cx="52806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ext (Half)">
  <p:cSld name="TITLE_AND_BODY_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49763" y="1325875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49763" y="2484875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ext (Third)">
  <p:cSld name="TITLE_AND_BODY_2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49763" y="1325875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49763" y="2921512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2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olumns (Two)">
  <p:cSld name="TITLE_AND_BODY_2_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701800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701800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29" name="Google Shape;129;p24"/>
          <p:cNvSpPr txBox="1"/>
          <p:nvPr>
            <p:ph idx="3" type="title"/>
          </p:nvPr>
        </p:nvSpPr>
        <p:spPr>
          <a:xfrm>
            <a:off x="5278375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4" type="body"/>
          </p:nvPr>
        </p:nvSpPr>
        <p:spPr>
          <a:xfrm>
            <a:off x="5278375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olumns (Three)">
  <p:cSld name="TITLE_AND_BODY_2_2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701788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701788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4" name="Google Shape;134;p25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5" name="Google Shape;135;p25"/>
          <p:cNvSpPr txBox="1"/>
          <p:nvPr>
            <p:ph idx="3" type="title"/>
          </p:nvPr>
        </p:nvSpPr>
        <p:spPr>
          <a:xfrm>
            <a:off x="3518150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6" name="Google Shape;136;p25"/>
          <p:cNvSpPr txBox="1"/>
          <p:nvPr>
            <p:ph idx="4" type="body"/>
          </p:nvPr>
        </p:nvSpPr>
        <p:spPr>
          <a:xfrm>
            <a:off x="3518150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5" type="title"/>
          </p:nvPr>
        </p:nvSpPr>
        <p:spPr>
          <a:xfrm>
            <a:off x="6334513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" name="Google Shape;138;p25"/>
          <p:cNvSpPr txBox="1"/>
          <p:nvPr>
            <p:ph idx="6" type="body"/>
          </p:nvPr>
        </p:nvSpPr>
        <p:spPr>
          <a:xfrm>
            <a:off x="6334513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olumns (Four)">
  <p:cSld name="TITLE_AND_BODY_2_2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7017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7017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2" name="Google Shape;142;p26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3" name="Google Shape;143;p26"/>
          <p:cNvSpPr txBox="1"/>
          <p:nvPr>
            <p:ph idx="3" type="title"/>
          </p:nvPr>
        </p:nvSpPr>
        <p:spPr>
          <a:xfrm>
            <a:off x="2814050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4" name="Google Shape;144;p26"/>
          <p:cNvSpPr txBox="1"/>
          <p:nvPr>
            <p:ph idx="4" type="body"/>
          </p:nvPr>
        </p:nvSpPr>
        <p:spPr>
          <a:xfrm>
            <a:off x="2814050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5" type="title"/>
          </p:nvPr>
        </p:nvSpPr>
        <p:spPr>
          <a:xfrm>
            <a:off x="4926313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6" name="Google Shape;146;p26"/>
          <p:cNvSpPr txBox="1"/>
          <p:nvPr>
            <p:ph idx="6" type="body"/>
          </p:nvPr>
        </p:nvSpPr>
        <p:spPr>
          <a:xfrm>
            <a:off x="4926313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7" type="title"/>
          </p:nvPr>
        </p:nvSpPr>
        <p:spPr>
          <a:xfrm>
            <a:off x="70385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26"/>
          <p:cNvSpPr txBox="1"/>
          <p:nvPr>
            <p:ph idx="8" type="body"/>
          </p:nvPr>
        </p:nvSpPr>
        <p:spPr>
          <a:xfrm>
            <a:off x="70385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Points (Two)">
  <p:cSld name="TITLE_AND_BODY_2_2_1_2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701800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701800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53" name="Google Shape;153;p27"/>
          <p:cNvSpPr txBox="1"/>
          <p:nvPr>
            <p:ph idx="3" type="title"/>
          </p:nvPr>
        </p:nvSpPr>
        <p:spPr>
          <a:xfrm>
            <a:off x="5278363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4" name="Google Shape;154;p27"/>
          <p:cNvSpPr txBox="1"/>
          <p:nvPr>
            <p:ph idx="4" type="body"/>
          </p:nvPr>
        </p:nvSpPr>
        <p:spPr>
          <a:xfrm>
            <a:off x="5278363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Points (Three)">
  <p:cSld name="TITLE_AND_BODY_2_2_1_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523463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523463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58" name="Google Shape;158;p28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59" name="Google Shape;159;p28"/>
          <p:cNvSpPr txBox="1"/>
          <p:nvPr>
            <p:ph idx="3" type="title"/>
          </p:nvPr>
        </p:nvSpPr>
        <p:spPr>
          <a:xfrm>
            <a:off x="3339825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0" name="Google Shape;160;p28"/>
          <p:cNvSpPr txBox="1"/>
          <p:nvPr>
            <p:ph idx="4" type="body"/>
          </p:nvPr>
        </p:nvSpPr>
        <p:spPr>
          <a:xfrm>
            <a:off x="3339825" y="3635899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61" name="Google Shape;161;p28"/>
          <p:cNvSpPr txBox="1"/>
          <p:nvPr>
            <p:ph idx="5" type="title"/>
          </p:nvPr>
        </p:nvSpPr>
        <p:spPr>
          <a:xfrm>
            <a:off x="6156188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2" name="Google Shape;162;p28"/>
          <p:cNvSpPr txBox="1"/>
          <p:nvPr>
            <p:ph idx="6" type="body"/>
          </p:nvPr>
        </p:nvSpPr>
        <p:spPr>
          <a:xfrm>
            <a:off x="6156188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Points (Four)">
  <p:cSld name="TITLE_AND_BODY_2_2_1_2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type="title"/>
          </p:nvPr>
        </p:nvSpPr>
        <p:spPr>
          <a:xfrm>
            <a:off x="5234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5" name="Google Shape;165;p29"/>
          <p:cNvSpPr txBox="1"/>
          <p:nvPr>
            <p:ph idx="1" type="body"/>
          </p:nvPr>
        </p:nvSpPr>
        <p:spPr>
          <a:xfrm>
            <a:off x="5234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66" name="Google Shape;166;p29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67" name="Google Shape;167;p29"/>
          <p:cNvSpPr txBox="1"/>
          <p:nvPr>
            <p:ph idx="3" type="title"/>
          </p:nvPr>
        </p:nvSpPr>
        <p:spPr>
          <a:xfrm>
            <a:off x="2635738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68" name="Google Shape;168;p29"/>
          <p:cNvSpPr txBox="1"/>
          <p:nvPr>
            <p:ph idx="4" type="body"/>
          </p:nvPr>
        </p:nvSpPr>
        <p:spPr>
          <a:xfrm>
            <a:off x="2635738" y="3634734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69" name="Google Shape;169;p29"/>
          <p:cNvSpPr txBox="1"/>
          <p:nvPr>
            <p:ph idx="5" type="title"/>
          </p:nvPr>
        </p:nvSpPr>
        <p:spPr>
          <a:xfrm>
            <a:off x="4748000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70" name="Google Shape;170;p29"/>
          <p:cNvSpPr txBox="1"/>
          <p:nvPr>
            <p:ph idx="6" type="body"/>
          </p:nvPr>
        </p:nvSpPr>
        <p:spPr>
          <a:xfrm>
            <a:off x="4748000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7" type="title"/>
          </p:nvPr>
        </p:nvSpPr>
        <p:spPr>
          <a:xfrm>
            <a:off x="68602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72" name="Google Shape;172;p29"/>
          <p:cNvSpPr txBox="1"/>
          <p:nvPr>
            <p:ph idx="8" type="body"/>
          </p:nvPr>
        </p:nvSpPr>
        <p:spPr>
          <a:xfrm>
            <a:off x="68602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Big Stat">
  <p:cSld name="TITLE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75" name="Google Shape;175;p30"/>
          <p:cNvSpPr txBox="1"/>
          <p:nvPr>
            <p:ph type="ctrTitle"/>
          </p:nvPr>
        </p:nvSpPr>
        <p:spPr>
          <a:xfrm>
            <a:off x="701800" y="1691640"/>
            <a:ext cx="70410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9pPr>
          </a:lstStyle>
          <a:p/>
        </p:txBody>
      </p:sp>
      <p:sp>
        <p:nvSpPr>
          <p:cNvPr id="176" name="Google Shape;176;p30"/>
          <p:cNvSpPr txBox="1"/>
          <p:nvPr>
            <p:ph idx="2" type="subTitle"/>
          </p:nvPr>
        </p:nvSpPr>
        <p:spPr>
          <a:xfrm>
            <a:off x="701850" y="2729484"/>
            <a:ext cx="7041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77" name="Google Shape;177;p30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2_Stats (Two)">
  <p:cSld name="TITLE_1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80" name="Google Shape;180;p31"/>
          <p:cNvSpPr txBox="1"/>
          <p:nvPr>
            <p:ph type="ctrTitle"/>
          </p:nvPr>
        </p:nvSpPr>
        <p:spPr>
          <a:xfrm>
            <a:off x="701800" y="1691640"/>
            <a:ext cx="31686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81" name="Google Shape;181;p31"/>
          <p:cNvSpPr txBox="1"/>
          <p:nvPr>
            <p:ph idx="2" type="subTitle"/>
          </p:nvPr>
        </p:nvSpPr>
        <p:spPr>
          <a:xfrm>
            <a:off x="701850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82" name="Google Shape;182;p31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83" name="Google Shape;183;p31"/>
          <p:cNvSpPr txBox="1"/>
          <p:nvPr>
            <p:ph idx="4" type="ctrTitle"/>
          </p:nvPr>
        </p:nvSpPr>
        <p:spPr>
          <a:xfrm>
            <a:off x="5278375" y="1691640"/>
            <a:ext cx="31686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84" name="Google Shape;184;p31"/>
          <p:cNvSpPr txBox="1"/>
          <p:nvPr>
            <p:ph idx="5" type="subTitle"/>
          </p:nvPr>
        </p:nvSpPr>
        <p:spPr>
          <a:xfrm>
            <a:off x="527842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Stats (Three)">
  <p:cSld name="TITLE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87" name="Google Shape;187;p32"/>
          <p:cNvSpPr txBox="1"/>
          <p:nvPr>
            <p:ph type="ctrTitle"/>
          </p:nvPr>
        </p:nvSpPr>
        <p:spPr>
          <a:xfrm>
            <a:off x="701800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88" name="Google Shape;188;p32"/>
          <p:cNvSpPr txBox="1"/>
          <p:nvPr>
            <p:ph idx="2" type="subTitle"/>
          </p:nvPr>
        </p:nvSpPr>
        <p:spPr>
          <a:xfrm>
            <a:off x="70185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89" name="Google Shape;189;p32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90" name="Google Shape;190;p32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91" name="Google Shape;191;p32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92" name="Google Shape;192;p32"/>
          <p:cNvSpPr txBox="1"/>
          <p:nvPr>
            <p:ph idx="6" type="ctrTitle"/>
          </p:nvPr>
        </p:nvSpPr>
        <p:spPr>
          <a:xfrm>
            <a:off x="6329850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93" name="Google Shape;193;p32"/>
          <p:cNvSpPr txBox="1"/>
          <p:nvPr>
            <p:ph idx="7" type="subTitle"/>
          </p:nvPr>
        </p:nvSpPr>
        <p:spPr>
          <a:xfrm>
            <a:off x="632990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Stat (Half)">
  <p:cSld name="TITLE_1_2_2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96" name="Google Shape;196;p33"/>
          <p:cNvSpPr txBox="1"/>
          <p:nvPr>
            <p:ph type="ctrTitle"/>
          </p:nvPr>
        </p:nvSpPr>
        <p:spPr>
          <a:xfrm>
            <a:off x="701800" y="1691638"/>
            <a:ext cx="3520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idx="2" type="subTitle"/>
          </p:nvPr>
        </p:nvSpPr>
        <p:spPr>
          <a:xfrm>
            <a:off x="701825" y="2729487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98" name="Google Shape;198;p33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Stats (Half)">
  <p:cSld name="TITLE_1_2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201" name="Google Shape;201;p34"/>
          <p:cNvSpPr txBox="1"/>
          <p:nvPr>
            <p:ph type="ctrTitle"/>
          </p:nvPr>
        </p:nvSpPr>
        <p:spPr>
          <a:xfrm>
            <a:off x="701800" y="1234438"/>
            <a:ext cx="3520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202" name="Google Shape;202;p34"/>
          <p:cNvSpPr txBox="1"/>
          <p:nvPr>
            <p:ph idx="2" type="subTitle"/>
          </p:nvPr>
        </p:nvSpPr>
        <p:spPr>
          <a:xfrm>
            <a:off x="701825" y="1985486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203" name="Google Shape;203;p34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204" name="Google Shape;204;p34"/>
          <p:cNvSpPr txBox="1"/>
          <p:nvPr>
            <p:ph idx="4" type="ctrTitle"/>
          </p:nvPr>
        </p:nvSpPr>
        <p:spPr>
          <a:xfrm>
            <a:off x="701800" y="2680850"/>
            <a:ext cx="3520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205" name="Google Shape;205;p34"/>
          <p:cNvSpPr txBox="1"/>
          <p:nvPr>
            <p:ph idx="5" type="subTitle"/>
          </p:nvPr>
        </p:nvSpPr>
        <p:spPr>
          <a:xfrm>
            <a:off x="701825" y="3432050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Stat (Third)">
  <p:cSld name="TITLE_1_2_2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idx="1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208" name="Google Shape;208;p35"/>
          <p:cNvSpPr txBox="1"/>
          <p:nvPr>
            <p:ph type="ctrTitle"/>
          </p:nvPr>
        </p:nvSpPr>
        <p:spPr>
          <a:xfrm>
            <a:off x="34975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209" name="Google Shape;209;p35"/>
          <p:cNvSpPr txBox="1"/>
          <p:nvPr>
            <p:ph idx="2" type="subTitle"/>
          </p:nvPr>
        </p:nvSpPr>
        <p:spPr>
          <a:xfrm>
            <a:off x="349767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210" name="Google Shape;210;p35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7_Stats (Third)">
  <p:cSld name="TITLE_1_2_3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idx="1" type="subTitle"/>
          </p:nvPr>
        </p:nvSpPr>
        <p:spPr>
          <a:xfrm>
            <a:off x="349758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213" name="Google Shape;213;p36"/>
          <p:cNvSpPr txBox="1"/>
          <p:nvPr>
            <p:ph type="ctrTitle"/>
          </p:nvPr>
        </p:nvSpPr>
        <p:spPr>
          <a:xfrm>
            <a:off x="34975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214" name="Google Shape;214;p36"/>
          <p:cNvSpPr txBox="1"/>
          <p:nvPr>
            <p:ph idx="2" type="subTitle"/>
          </p:nvPr>
        </p:nvSpPr>
        <p:spPr>
          <a:xfrm>
            <a:off x="349767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215" name="Google Shape;215;p36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216" name="Google Shape;216;p36"/>
          <p:cNvSpPr txBox="1"/>
          <p:nvPr>
            <p:ph idx="4" type="ctrTitle"/>
          </p:nvPr>
        </p:nvSpPr>
        <p:spPr>
          <a:xfrm>
            <a:off x="34975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217" name="Google Shape;217;p36"/>
          <p:cNvSpPr txBox="1"/>
          <p:nvPr>
            <p:ph idx="5" type="subTitle"/>
          </p:nvPr>
        </p:nvSpPr>
        <p:spPr>
          <a:xfrm>
            <a:off x="349767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End Card">
  <p:cSld name="SECTION_HEADER_2_1_2_3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7"/>
          <p:cNvGrpSpPr/>
          <p:nvPr/>
        </p:nvGrpSpPr>
        <p:grpSpPr>
          <a:xfrm>
            <a:off x="3286121" y="2314704"/>
            <a:ext cx="2572368" cy="514434"/>
            <a:chOff x="1751220" y="2553305"/>
            <a:chExt cx="8690433" cy="1751564"/>
          </a:xfrm>
        </p:grpSpPr>
        <p:grpSp>
          <p:nvGrpSpPr>
            <p:cNvPr id="220" name="Google Shape;220;p37"/>
            <p:cNvGrpSpPr/>
            <p:nvPr/>
          </p:nvGrpSpPr>
          <p:grpSpPr>
            <a:xfrm>
              <a:off x="4940894" y="2609525"/>
              <a:ext cx="5500759" cy="1694643"/>
              <a:chOff x="4940894" y="2609525"/>
              <a:chExt cx="5500759" cy="1694643"/>
            </a:xfrm>
          </p:grpSpPr>
          <p:sp>
            <p:nvSpPr>
              <p:cNvPr id="221" name="Google Shape;221;p37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22" name="Google Shape;222;p37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23" name="Google Shape;223;p37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24" name="Google Shape;224;p37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225" name="Google Shape;225;p37"/>
            <p:cNvGrpSpPr/>
            <p:nvPr/>
          </p:nvGrpSpPr>
          <p:grpSpPr>
            <a:xfrm>
              <a:off x="1751220" y="2553305"/>
              <a:ext cx="2635412" cy="1751564"/>
              <a:chOff x="1751220" y="2553305"/>
              <a:chExt cx="2635412" cy="1751564"/>
            </a:xfrm>
          </p:grpSpPr>
          <p:grpSp>
            <p:nvGrpSpPr>
              <p:cNvPr id="226" name="Google Shape;226;p37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227" name="Google Shape;227;p37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28" name="Google Shape;228;p37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29" name="Google Shape;229;p37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30" name="Google Shape;230;p37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231" name="Google Shape;231;p37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Title">
  <p:cSld name="TITLE_2">
    <p:bg>
      <p:bgPr>
        <a:solidFill>
          <a:schemeClr val="dk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idx="1" type="subTitle"/>
          </p:nvPr>
        </p:nvSpPr>
        <p:spPr>
          <a:xfrm>
            <a:off x="352050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4" name="Google Shape;234;p38"/>
          <p:cNvSpPr txBox="1"/>
          <p:nvPr>
            <p:ph idx="2" type="subTitle"/>
          </p:nvPr>
        </p:nvSpPr>
        <p:spPr>
          <a:xfrm>
            <a:off x="2110537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5" name="Google Shape;235;p38"/>
          <p:cNvSpPr txBox="1"/>
          <p:nvPr>
            <p:ph idx="3" type="subTitle"/>
          </p:nvPr>
        </p:nvSpPr>
        <p:spPr>
          <a:xfrm>
            <a:off x="3869025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6" name="Google Shape;236;p38"/>
          <p:cNvSpPr txBox="1"/>
          <p:nvPr>
            <p:ph type="ctrTitle"/>
          </p:nvPr>
        </p:nvSpPr>
        <p:spPr>
          <a:xfrm>
            <a:off x="352050" y="1325875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37" name="Google Shape;237;p38"/>
          <p:cNvSpPr txBox="1"/>
          <p:nvPr>
            <p:ph idx="4" type="subTitle"/>
          </p:nvPr>
        </p:nvSpPr>
        <p:spPr>
          <a:xfrm>
            <a:off x="352050" y="2423160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grpSp>
        <p:nvGrpSpPr>
          <p:cNvPr id="238" name="Google Shape;238;p38"/>
          <p:cNvGrpSpPr/>
          <p:nvPr/>
        </p:nvGrpSpPr>
        <p:grpSpPr>
          <a:xfrm>
            <a:off x="7933699" y="4625913"/>
            <a:ext cx="862960" cy="173755"/>
            <a:chOff x="15867399" y="9251826"/>
            <a:chExt cx="1725920" cy="347510"/>
          </a:xfrm>
        </p:grpSpPr>
        <p:grpSp>
          <p:nvGrpSpPr>
            <p:cNvPr id="239" name="Google Shape;239;p38"/>
            <p:cNvGrpSpPr/>
            <p:nvPr/>
          </p:nvGrpSpPr>
          <p:grpSpPr>
            <a:xfrm>
              <a:off x="16500868" y="9262980"/>
              <a:ext cx="1092451" cy="336217"/>
              <a:chOff x="4940894" y="2609525"/>
              <a:chExt cx="5500759" cy="1694643"/>
            </a:xfrm>
          </p:grpSpPr>
          <p:sp>
            <p:nvSpPr>
              <p:cNvPr id="240" name="Google Shape;240;p38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41" name="Google Shape;241;p38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42" name="Google Shape;242;p38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243" name="Google Shape;243;p38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244" name="Google Shape;244;p38"/>
            <p:cNvGrpSpPr/>
            <p:nvPr/>
          </p:nvGrpSpPr>
          <p:grpSpPr>
            <a:xfrm>
              <a:off x="15867399" y="9251826"/>
              <a:ext cx="523393" cy="347510"/>
              <a:chOff x="1751220" y="2553305"/>
              <a:chExt cx="2635412" cy="1751564"/>
            </a:xfrm>
          </p:grpSpPr>
          <p:grpSp>
            <p:nvGrpSpPr>
              <p:cNvPr id="245" name="Google Shape;245;p38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246" name="Google Shape;246;p38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47" name="Google Shape;247;p38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48" name="Google Shape;248;p38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249" name="Google Shape;249;p38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250" name="Google Shape;250;p38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Agenda">
  <p:cSld name="SECTION_HEADER_2_2_2">
    <p:bg>
      <p:bgPr>
        <a:solidFill>
          <a:schemeClr val="dk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idx="1" type="body"/>
          </p:nvPr>
        </p:nvSpPr>
        <p:spPr>
          <a:xfrm>
            <a:off x="4926325" y="1371600"/>
            <a:ext cx="2464500" cy="346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3" name="Google Shape;253;p39"/>
          <p:cNvSpPr txBox="1"/>
          <p:nvPr>
            <p:ph type="title"/>
          </p:nvPr>
        </p:nvSpPr>
        <p:spPr>
          <a:xfrm>
            <a:off x="701800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Schedule">
  <p:cSld name="SECTION_HEADER_2_2_1_1">
    <p:bg>
      <p:bgPr>
        <a:solidFill>
          <a:schemeClr val="dk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/>
          <p:nvPr>
            <p:ph type="title"/>
          </p:nvPr>
        </p:nvSpPr>
        <p:spPr>
          <a:xfrm>
            <a:off x="701788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6" name="Google Shape;256;p40"/>
          <p:cNvSpPr txBox="1"/>
          <p:nvPr>
            <p:ph idx="1" type="subTitle"/>
          </p:nvPr>
        </p:nvSpPr>
        <p:spPr>
          <a:xfrm>
            <a:off x="4222225" y="155448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7" name="Google Shape;257;p40"/>
          <p:cNvSpPr txBox="1"/>
          <p:nvPr>
            <p:ph idx="2" type="subTitle"/>
          </p:nvPr>
        </p:nvSpPr>
        <p:spPr>
          <a:xfrm>
            <a:off x="6686538" y="155448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8" name="Google Shape;258;p40"/>
          <p:cNvSpPr txBox="1"/>
          <p:nvPr>
            <p:ph idx="3" type="subTitle"/>
          </p:nvPr>
        </p:nvSpPr>
        <p:spPr>
          <a:xfrm>
            <a:off x="4222225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59" name="Google Shape;259;p40"/>
          <p:cNvSpPr txBox="1"/>
          <p:nvPr>
            <p:ph idx="4" type="subTitle"/>
          </p:nvPr>
        </p:nvSpPr>
        <p:spPr>
          <a:xfrm>
            <a:off x="6686538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0" name="Google Shape;260;p40"/>
          <p:cNvSpPr txBox="1"/>
          <p:nvPr>
            <p:ph idx="5" type="subTitle"/>
          </p:nvPr>
        </p:nvSpPr>
        <p:spPr>
          <a:xfrm>
            <a:off x="4222225" y="242316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1" name="Google Shape;261;p40"/>
          <p:cNvSpPr txBox="1"/>
          <p:nvPr>
            <p:ph idx="6" type="subTitle"/>
          </p:nvPr>
        </p:nvSpPr>
        <p:spPr>
          <a:xfrm>
            <a:off x="6686538" y="242316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2" name="Google Shape;262;p40"/>
          <p:cNvSpPr txBox="1"/>
          <p:nvPr>
            <p:ph idx="7" type="subTitle"/>
          </p:nvPr>
        </p:nvSpPr>
        <p:spPr>
          <a:xfrm>
            <a:off x="4222225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3" name="Google Shape;263;p40"/>
          <p:cNvSpPr txBox="1"/>
          <p:nvPr>
            <p:ph idx="8" type="subTitle"/>
          </p:nvPr>
        </p:nvSpPr>
        <p:spPr>
          <a:xfrm>
            <a:off x="6686538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4" name="Google Shape;264;p40"/>
          <p:cNvSpPr txBox="1"/>
          <p:nvPr>
            <p:ph idx="9" type="subTitle"/>
          </p:nvPr>
        </p:nvSpPr>
        <p:spPr>
          <a:xfrm>
            <a:off x="4222225" y="329184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5" name="Google Shape;265;p40"/>
          <p:cNvSpPr txBox="1"/>
          <p:nvPr>
            <p:ph idx="13" type="subTitle"/>
          </p:nvPr>
        </p:nvSpPr>
        <p:spPr>
          <a:xfrm>
            <a:off x="6686538" y="329184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6" name="Google Shape;266;p40"/>
          <p:cNvSpPr txBox="1"/>
          <p:nvPr>
            <p:ph idx="14" type="subTitle"/>
          </p:nvPr>
        </p:nvSpPr>
        <p:spPr>
          <a:xfrm>
            <a:off x="4222225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7" name="Google Shape;267;p40"/>
          <p:cNvSpPr txBox="1"/>
          <p:nvPr>
            <p:ph idx="15" type="subTitle"/>
          </p:nvPr>
        </p:nvSpPr>
        <p:spPr>
          <a:xfrm>
            <a:off x="6686538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8" name="Google Shape;268;p40"/>
          <p:cNvSpPr txBox="1"/>
          <p:nvPr>
            <p:ph idx="16" type="subTitle"/>
          </p:nvPr>
        </p:nvSpPr>
        <p:spPr>
          <a:xfrm>
            <a:off x="4222225" y="416052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69" name="Google Shape;269;p40"/>
          <p:cNvSpPr txBox="1"/>
          <p:nvPr>
            <p:ph idx="17" type="subTitle"/>
          </p:nvPr>
        </p:nvSpPr>
        <p:spPr>
          <a:xfrm>
            <a:off x="6686538" y="416052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0" name="Google Shape;270;p40"/>
          <p:cNvSpPr txBox="1"/>
          <p:nvPr>
            <p:ph idx="18" type="subTitle"/>
          </p:nvPr>
        </p:nvSpPr>
        <p:spPr>
          <a:xfrm>
            <a:off x="4222225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1" name="Google Shape;271;p40"/>
          <p:cNvSpPr txBox="1"/>
          <p:nvPr>
            <p:ph idx="19" type="subTitle"/>
          </p:nvPr>
        </p:nvSpPr>
        <p:spPr>
          <a:xfrm>
            <a:off x="6686538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2" name="Google Shape;272;p40"/>
          <p:cNvSpPr txBox="1"/>
          <p:nvPr>
            <p:ph idx="20" type="subTitle"/>
          </p:nvPr>
        </p:nvSpPr>
        <p:spPr>
          <a:xfrm>
            <a:off x="4222225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3" name="Google Shape;273;p40"/>
          <p:cNvSpPr txBox="1"/>
          <p:nvPr>
            <p:ph idx="21" type="subTitle"/>
          </p:nvPr>
        </p:nvSpPr>
        <p:spPr>
          <a:xfrm>
            <a:off x="6686538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4" name="Google Shape;274;p40"/>
          <p:cNvSpPr txBox="1"/>
          <p:nvPr>
            <p:ph idx="22" type="subTitle"/>
          </p:nvPr>
        </p:nvSpPr>
        <p:spPr>
          <a:xfrm>
            <a:off x="4222225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5" name="Google Shape;275;p40"/>
          <p:cNvSpPr txBox="1"/>
          <p:nvPr>
            <p:ph idx="23" type="subTitle"/>
          </p:nvPr>
        </p:nvSpPr>
        <p:spPr>
          <a:xfrm>
            <a:off x="6686538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6" name="Google Shape;276;p40"/>
          <p:cNvSpPr txBox="1"/>
          <p:nvPr>
            <p:ph idx="24" type="subTitle"/>
          </p:nvPr>
        </p:nvSpPr>
        <p:spPr>
          <a:xfrm>
            <a:off x="4222225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7" name="Google Shape;277;p40"/>
          <p:cNvSpPr txBox="1"/>
          <p:nvPr>
            <p:ph idx="25" type="subTitle"/>
          </p:nvPr>
        </p:nvSpPr>
        <p:spPr>
          <a:xfrm>
            <a:off x="6686538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8" name="Google Shape;278;p40"/>
          <p:cNvSpPr txBox="1"/>
          <p:nvPr>
            <p:ph idx="26" type="subTitle"/>
          </p:nvPr>
        </p:nvSpPr>
        <p:spPr>
          <a:xfrm>
            <a:off x="4222225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79" name="Google Shape;279;p40"/>
          <p:cNvSpPr txBox="1"/>
          <p:nvPr>
            <p:ph idx="27" type="subTitle"/>
          </p:nvPr>
        </p:nvSpPr>
        <p:spPr>
          <a:xfrm>
            <a:off x="6686538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Mission">
  <p:cSld name="SECTION_HEADER_2_1_2_1_1">
    <p:bg>
      <p:bgPr>
        <a:solidFill>
          <a:schemeClr val="dk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701800" y="178308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2" name="Google Shape;282;p41"/>
          <p:cNvSpPr txBox="1"/>
          <p:nvPr>
            <p:ph idx="1" type="subTitle"/>
          </p:nvPr>
        </p:nvSpPr>
        <p:spPr>
          <a:xfrm>
            <a:off x="701800" y="13716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Quote">
  <p:cSld name="SECTION_HEADER_2_1_2_2_1">
    <p:bg>
      <p:bgPr>
        <a:solidFill>
          <a:schemeClr val="dk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701800" y="134874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85" name="Google Shape;285;p42"/>
          <p:cNvSpPr txBox="1"/>
          <p:nvPr>
            <p:ph idx="1" type="subTitle"/>
          </p:nvPr>
        </p:nvSpPr>
        <p:spPr>
          <a:xfrm>
            <a:off x="701800" y="3653031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Section">
  <p:cSld name="SECTION_HEADER_2_3_1"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ctrTitle"/>
          </p:nvPr>
        </p:nvSpPr>
        <p:spPr>
          <a:xfrm>
            <a:off x="701800" y="1325875"/>
            <a:ext cx="5982600" cy="85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ext">
  <p:cSld name="TITLE_AND_BODY_1_2">
    <p:bg>
      <p:bgPr>
        <a:solidFill>
          <a:schemeClr val="dk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0" name="Google Shape;290;p44"/>
          <p:cNvSpPr txBox="1"/>
          <p:nvPr>
            <p:ph idx="1" type="body"/>
          </p:nvPr>
        </p:nvSpPr>
        <p:spPr>
          <a:xfrm>
            <a:off x="349750" y="2052824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1" name="Google Shape;291;p44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ext (Two-Thirds)">
  <p:cSld name="TITLE_AND_BODY_1_1_2">
    <p:bg>
      <p:bgPr>
        <a:solidFill>
          <a:schemeClr val="dk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4" name="Google Shape;294;p45"/>
          <p:cNvSpPr txBox="1"/>
          <p:nvPr>
            <p:ph type="title"/>
          </p:nvPr>
        </p:nvSpPr>
        <p:spPr>
          <a:xfrm>
            <a:off x="349763" y="1325875"/>
            <a:ext cx="5280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5" name="Google Shape;295;p45"/>
          <p:cNvSpPr txBox="1"/>
          <p:nvPr>
            <p:ph idx="2" type="body"/>
          </p:nvPr>
        </p:nvSpPr>
        <p:spPr>
          <a:xfrm>
            <a:off x="349763" y="2484875"/>
            <a:ext cx="52806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ext (Half)">
  <p:cSld name="TITLE_AND_BODY_2_4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>
            <p:ph type="title"/>
          </p:nvPr>
        </p:nvSpPr>
        <p:spPr>
          <a:xfrm>
            <a:off x="349763" y="1325875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8" name="Google Shape;298;p46"/>
          <p:cNvSpPr txBox="1"/>
          <p:nvPr>
            <p:ph idx="1" type="body"/>
          </p:nvPr>
        </p:nvSpPr>
        <p:spPr>
          <a:xfrm>
            <a:off x="349763" y="2484875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99" name="Google Shape;299;p46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ext (Third)">
  <p:cSld name="TITLE_AND_BODY_2_1_2">
    <p:bg>
      <p:bgPr>
        <a:solidFill>
          <a:schemeClr val="dk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/>
          <p:nvPr>
            <p:ph type="title"/>
          </p:nvPr>
        </p:nvSpPr>
        <p:spPr>
          <a:xfrm>
            <a:off x="349763" y="1325875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2" name="Google Shape;302;p47"/>
          <p:cNvSpPr txBox="1"/>
          <p:nvPr>
            <p:ph idx="1" type="body"/>
          </p:nvPr>
        </p:nvSpPr>
        <p:spPr>
          <a:xfrm>
            <a:off x="349763" y="2921512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3" name="Google Shape;303;p47"/>
          <p:cNvSpPr txBox="1"/>
          <p:nvPr>
            <p:ph idx="2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olumns (Two)">
  <p:cSld name="TITLE_AND_BODY_2_2_2">
    <p:bg>
      <p:bgPr>
        <a:solidFill>
          <a:schemeClr val="dk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/>
          <p:nvPr>
            <p:ph type="title"/>
          </p:nvPr>
        </p:nvSpPr>
        <p:spPr>
          <a:xfrm>
            <a:off x="701800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1" type="body"/>
          </p:nvPr>
        </p:nvSpPr>
        <p:spPr>
          <a:xfrm>
            <a:off x="701800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7" name="Google Shape;307;p48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3" type="title"/>
          </p:nvPr>
        </p:nvSpPr>
        <p:spPr>
          <a:xfrm>
            <a:off x="5278375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09" name="Google Shape;309;p48"/>
          <p:cNvSpPr txBox="1"/>
          <p:nvPr>
            <p:ph idx="4" type="body"/>
          </p:nvPr>
        </p:nvSpPr>
        <p:spPr>
          <a:xfrm>
            <a:off x="5278375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olumns (Three)">
  <p:cSld name="TITLE_AND_BODY_2_2_1_3">
    <p:bg>
      <p:bgPr>
        <a:solidFill>
          <a:schemeClr val="dk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/>
          <p:nvPr>
            <p:ph type="title"/>
          </p:nvPr>
        </p:nvSpPr>
        <p:spPr>
          <a:xfrm>
            <a:off x="701788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2" name="Google Shape;312;p49"/>
          <p:cNvSpPr txBox="1"/>
          <p:nvPr>
            <p:ph idx="1" type="body"/>
          </p:nvPr>
        </p:nvSpPr>
        <p:spPr>
          <a:xfrm>
            <a:off x="701788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3" name="Google Shape;313;p49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4" name="Google Shape;314;p49"/>
          <p:cNvSpPr txBox="1"/>
          <p:nvPr>
            <p:ph idx="3" type="title"/>
          </p:nvPr>
        </p:nvSpPr>
        <p:spPr>
          <a:xfrm>
            <a:off x="3518150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5" name="Google Shape;315;p49"/>
          <p:cNvSpPr txBox="1"/>
          <p:nvPr>
            <p:ph idx="4" type="body"/>
          </p:nvPr>
        </p:nvSpPr>
        <p:spPr>
          <a:xfrm>
            <a:off x="3518150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6" name="Google Shape;316;p49"/>
          <p:cNvSpPr txBox="1"/>
          <p:nvPr>
            <p:ph idx="5" type="title"/>
          </p:nvPr>
        </p:nvSpPr>
        <p:spPr>
          <a:xfrm>
            <a:off x="6334513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17" name="Google Shape;317;p49"/>
          <p:cNvSpPr txBox="1"/>
          <p:nvPr>
            <p:ph idx="6" type="body"/>
          </p:nvPr>
        </p:nvSpPr>
        <p:spPr>
          <a:xfrm>
            <a:off x="6334513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olumns (Four)">
  <p:cSld name="TITLE_AND_BODY_2_2_1_1_1">
    <p:bg>
      <p:bgPr>
        <a:solidFill>
          <a:schemeClr val="dk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/>
          <p:nvPr>
            <p:ph type="title"/>
          </p:nvPr>
        </p:nvSpPr>
        <p:spPr>
          <a:xfrm>
            <a:off x="7017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0" name="Google Shape;320;p50"/>
          <p:cNvSpPr txBox="1"/>
          <p:nvPr>
            <p:ph idx="1" type="body"/>
          </p:nvPr>
        </p:nvSpPr>
        <p:spPr>
          <a:xfrm>
            <a:off x="7017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1" name="Google Shape;321;p50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2" name="Google Shape;322;p50"/>
          <p:cNvSpPr txBox="1"/>
          <p:nvPr>
            <p:ph idx="3" type="title"/>
          </p:nvPr>
        </p:nvSpPr>
        <p:spPr>
          <a:xfrm>
            <a:off x="2814050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3" name="Google Shape;323;p50"/>
          <p:cNvSpPr txBox="1"/>
          <p:nvPr>
            <p:ph idx="4" type="body"/>
          </p:nvPr>
        </p:nvSpPr>
        <p:spPr>
          <a:xfrm>
            <a:off x="2814050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4" name="Google Shape;324;p50"/>
          <p:cNvSpPr txBox="1"/>
          <p:nvPr>
            <p:ph idx="5" type="title"/>
          </p:nvPr>
        </p:nvSpPr>
        <p:spPr>
          <a:xfrm>
            <a:off x="4926313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5" name="Google Shape;325;p50"/>
          <p:cNvSpPr txBox="1"/>
          <p:nvPr>
            <p:ph idx="6" type="body"/>
          </p:nvPr>
        </p:nvSpPr>
        <p:spPr>
          <a:xfrm>
            <a:off x="4926313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6" name="Google Shape;326;p50"/>
          <p:cNvSpPr txBox="1"/>
          <p:nvPr>
            <p:ph idx="7" type="title"/>
          </p:nvPr>
        </p:nvSpPr>
        <p:spPr>
          <a:xfrm>
            <a:off x="70385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27" name="Google Shape;327;p50"/>
          <p:cNvSpPr txBox="1"/>
          <p:nvPr>
            <p:ph idx="8" type="body"/>
          </p:nvPr>
        </p:nvSpPr>
        <p:spPr>
          <a:xfrm>
            <a:off x="70385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Points (Two)">
  <p:cSld name="TITLE_AND_BODY_2_2_1_2_2_1">
    <p:bg>
      <p:bgPr>
        <a:solidFill>
          <a:schemeClr val="dk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title"/>
          </p:nvPr>
        </p:nvSpPr>
        <p:spPr>
          <a:xfrm>
            <a:off x="701800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0" name="Google Shape;330;p51"/>
          <p:cNvSpPr txBox="1"/>
          <p:nvPr>
            <p:ph idx="1" type="body"/>
          </p:nvPr>
        </p:nvSpPr>
        <p:spPr>
          <a:xfrm>
            <a:off x="701800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1" name="Google Shape;331;p51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2" name="Google Shape;332;p51"/>
          <p:cNvSpPr txBox="1"/>
          <p:nvPr>
            <p:ph idx="3" type="title"/>
          </p:nvPr>
        </p:nvSpPr>
        <p:spPr>
          <a:xfrm>
            <a:off x="5278363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3" name="Google Shape;333;p51"/>
          <p:cNvSpPr txBox="1"/>
          <p:nvPr>
            <p:ph idx="4" type="body"/>
          </p:nvPr>
        </p:nvSpPr>
        <p:spPr>
          <a:xfrm>
            <a:off x="5278363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Points (Three)">
  <p:cSld name="TITLE_AND_BODY_2_2_1_2_3">
    <p:bg>
      <p:bgPr>
        <a:solidFill>
          <a:schemeClr val="dk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>
            <p:ph type="title"/>
          </p:nvPr>
        </p:nvSpPr>
        <p:spPr>
          <a:xfrm>
            <a:off x="523463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6" name="Google Shape;336;p52"/>
          <p:cNvSpPr txBox="1"/>
          <p:nvPr>
            <p:ph idx="1" type="body"/>
          </p:nvPr>
        </p:nvSpPr>
        <p:spPr>
          <a:xfrm>
            <a:off x="523463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7" name="Google Shape;337;p52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8" name="Google Shape;338;p52"/>
          <p:cNvSpPr txBox="1"/>
          <p:nvPr>
            <p:ph idx="3" type="title"/>
          </p:nvPr>
        </p:nvSpPr>
        <p:spPr>
          <a:xfrm>
            <a:off x="3339825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9" name="Google Shape;339;p52"/>
          <p:cNvSpPr txBox="1"/>
          <p:nvPr>
            <p:ph idx="4" type="body"/>
          </p:nvPr>
        </p:nvSpPr>
        <p:spPr>
          <a:xfrm>
            <a:off x="3339825" y="3635899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0" name="Google Shape;340;p52"/>
          <p:cNvSpPr txBox="1"/>
          <p:nvPr>
            <p:ph idx="5" type="title"/>
          </p:nvPr>
        </p:nvSpPr>
        <p:spPr>
          <a:xfrm>
            <a:off x="6156188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1" name="Google Shape;341;p52"/>
          <p:cNvSpPr txBox="1"/>
          <p:nvPr>
            <p:ph idx="6" type="body"/>
          </p:nvPr>
        </p:nvSpPr>
        <p:spPr>
          <a:xfrm>
            <a:off x="6156188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Points (Four)">
  <p:cSld name="TITLE_AND_BODY_2_2_1_2_1_2">
    <p:bg>
      <p:bgPr>
        <a:solidFill>
          <a:schemeClr val="dk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type="title"/>
          </p:nvPr>
        </p:nvSpPr>
        <p:spPr>
          <a:xfrm>
            <a:off x="5234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4" name="Google Shape;344;p53"/>
          <p:cNvSpPr txBox="1"/>
          <p:nvPr>
            <p:ph idx="1" type="body"/>
          </p:nvPr>
        </p:nvSpPr>
        <p:spPr>
          <a:xfrm>
            <a:off x="5234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5" name="Google Shape;345;p53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6" name="Google Shape;346;p53"/>
          <p:cNvSpPr txBox="1"/>
          <p:nvPr>
            <p:ph idx="3" type="title"/>
          </p:nvPr>
        </p:nvSpPr>
        <p:spPr>
          <a:xfrm>
            <a:off x="2635738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7" name="Google Shape;347;p53"/>
          <p:cNvSpPr txBox="1"/>
          <p:nvPr>
            <p:ph idx="4" type="body"/>
          </p:nvPr>
        </p:nvSpPr>
        <p:spPr>
          <a:xfrm>
            <a:off x="2635738" y="3634734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8" name="Google Shape;348;p53"/>
          <p:cNvSpPr txBox="1"/>
          <p:nvPr>
            <p:ph idx="5" type="title"/>
          </p:nvPr>
        </p:nvSpPr>
        <p:spPr>
          <a:xfrm>
            <a:off x="4748000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9" name="Google Shape;349;p53"/>
          <p:cNvSpPr txBox="1"/>
          <p:nvPr>
            <p:ph idx="6" type="body"/>
          </p:nvPr>
        </p:nvSpPr>
        <p:spPr>
          <a:xfrm>
            <a:off x="4748000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0" name="Google Shape;350;p53"/>
          <p:cNvSpPr txBox="1"/>
          <p:nvPr>
            <p:ph idx="7" type="title"/>
          </p:nvPr>
        </p:nvSpPr>
        <p:spPr>
          <a:xfrm>
            <a:off x="68602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1" name="Google Shape;351;p53"/>
          <p:cNvSpPr txBox="1"/>
          <p:nvPr>
            <p:ph idx="8" type="body"/>
          </p:nvPr>
        </p:nvSpPr>
        <p:spPr>
          <a:xfrm>
            <a:off x="68602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Big Stat">
  <p:cSld name="TITLE_1_3">
    <p:bg>
      <p:bgPr>
        <a:solidFill>
          <a:schemeClr val="dk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4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4" name="Google Shape;354;p54"/>
          <p:cNvSpPr txBox="1"/>
          <p:nvPr>
            <p:ph type="ctrTitle"/>
          </p:nvPr>
        </p:nvSpPr>
        <p:spPr>
          <a:xfrm>
            <a:off x="701800" y="1691640"/>
            <a:ext cx="70410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5" name="Google Shape;355;p54"/>
          <p:cNvSpPr txBox="1"/>
          <p:nvPr>
            <p:ph idx="2" type="subTitle"/>
          </p:nvPr>
        </p:nvSpPr>
        <p:spPr>
          <a:xfrm>
            <a:off x="701850" y="2729484"/>
            <a:ext cx="7041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6" name="Google Shape;356;p54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3_Stats (Two)">
  <p:cSld name="TITLE_1_1_2">
    <p:bg>
      <p:bgPr>
        <a:solidFill>
          <a:schemeClr val="dk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5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59" name="Google Shape;359;p55"/>
          <p:cNvSpPr txBox="1"/>
          <p:nvPr>
            <p:ph type="ctrTitle"/>
          </p:nvPr>
        </p:nvSpPr>
        <p:spPr>
          <a:xfrm>
            <a:off x="701800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60" name="Google Shape;360;p55"/>
          <p:cNvSpPr txBox="1"/>
          <p:nvPr>
            <p:ph idx="2" type="subTitle"/>
          </p:nvPr>
        </p:nvSpPr>
        <p:spPr>
          <a:xfrm>
            <a:off x="701850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61" name="Google Shape;361;p55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62" name="Google Shape;362;p55"/>
          <p:cNvSpPr txBox="1"/>
          <p:nvPr>
            <p:ph idx="4" type="ctrTitle"/>
          </p:nvPr>
        </p:nvSpPr>
        <p:spPr>
          <a:xfrm>
            <a:off x="52783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63" name="Google Shape;363;p55"/>
          <p:cNvSpPr txBox="1"/>
          <p:nvPr>
            <p:ph idx="5" type="subTitle"/>
          </p:nvPr>
        </p:nvSpPr>
        <p:spPr>
          <a:xfrm>
            <a:off x="527842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6_Stats (Three)">
  <p:cSld name="TITLE_1_1_1_1">
    <p:bg>
      <p:bgPr>
        <a:solidFill>
          <a:schemeClr val="dk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6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366" name="Google Shape;366;p56"/>
          <p:cNvSpPr txBox="1"/>
          <p:nvPr>
            <p:ph type="ctrTitle"/>
          </p:nvPr>
        </p:nvSpPr>
        <p:spPr>
          <a:xfrm>
            <a:off x="701800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67" name="Google Shape;367;p56"/>
          <p:cNvSpPr txBox="1"/>
          <p:nvPr>
            <p:ph idx="2" type="subTitle"/>
          </p:nvPr>
        </p:nvSpPr>
        <p:spPr>
          <a:xfrm>
            <a:off x="70185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68" name="Google Shape;368;p56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69" name="Google Shape;369;p56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70" name="Google Shape;370;p56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71" name="Google Shape;371;p56"/>
          <p:cNvSpPr txBox="1"/>
          <p:nvPr>
            <p:ph idx="6" type="ctrTitle"/>
          </p:nvPr>
        </p:nvSpPr>
        <p:spPr>
          <a:xfrm>
            <a:off x="6329850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72" name="Google Shape;372;p56"/>
          <p:cNvSpPr txBox="1"/>
          <p:nvPr>
            <p:ph idx="7" type="subTitle"/>
          </p:nvPr>
        </p:nvSpPr>
        <p:spPr>
          <a:xfrm>
            <a:off x="632990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9_Stat (Half)">
  <p:cSld name="TITLE_1_2_2_4">
    <p:bg>
      <p:bgPr>
        <a:solidFill>
          <a:schemeClr val="dk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75" name="Google Shape;375;p57"/>
          <p:cNvSpPr txBox="1"/>
          <p:nvPr>
            <p:ph type="ctrTitle"/>
          </p:nvPr>
        </p:nvSpPr>
        <p:spPr>
          <a:xfrm>
            <a:off x="701800" y="1691640"/>
            <a:ext cx="38727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76" name="Google Shape;376;p57"/>
          <p:cNvSpPr txBox="1"/>
          <p:nvPr>
            <p:ph idx="2" type="subTitle"/>
          </p:nvPr>
        </p:nvSpPr>
        <p:spPr>
          <a:xfrm>
            <a:off x="701828" y="27294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77" name="Google Shape;377;p57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2_Stats (Half)">
  <p:cSld name="TITLE_1_2_6">
    <p:bg>
      <p:bgPr>
        <a:solidFill>
          <a:schemeClr val="dk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8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80" name="Google Shape;380;p58"/>
          <p:cNvSpPr txBox="1"/>
          <p:nvPr>
            <p:ph type="ctrTitle"/>
          </p:nvPr>
        </p:nvSpPr>
        <p:spPr>
          <a:xfrm>
            <a:off x="701800" y="1234438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81" name="Google Shape;381;p58"/>
          <p:cNvSpPr txBox="1"/>
          <p:nvPr>
            <p:ph idx="2" type="subTitle"/>
          </p:nvPr>
        </p:nvSpPr>
        <p:spPr>
          <a:xfrm>
            <a:off x="701828" y="1985486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82" name="Google Shape;382;p58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83" name="Google Shape;383;p58"/>
          <p:cNvSpPr txBox="1"/>
          <p:nvPr>
            <p:ph idx="4" type="ctrTitle"/>
          </p:nvPr>
        </p:nvSpPr>
        <p:spPr>
          <a:xfrm>
            <a:off x="701800" y="2680850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84" name="Google Shape;384;p58"/>
          <p:cNvSpPr txBox="1"/>
          <p:nvPr>
            <p:ph idx="5" type="subTitle"/>
          </p:nvPr>
        </p:nvSpPr>
        <p:spPr>
          <a:xfrm>
            <a:off x="701828" y="3432050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Stat (Third)">
  <p:cSld name="TITLE_1_2_2_1_2">
    <p:bg>
      <p:bgPr>
        <a:solidFill>
          <a:schemeClr val="dk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/>
          <p:nvPr>
            <p:ph idx="1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87" name="Google Shape;387;p59"/>
          <p:cNvSpPr txBox="1"/>
          <p:nvPr>
            <p:ph type="ctrTitle"/>
          </p:nvPr>
        </p:nvSpPr>
        <p:spPr>
          <a:xfrm>
            <a:off x="34975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88" name="Google Shape;388;p59"/>
          <p:cNvSpPr txBox="1"/>
          <p:nvPr>
            <p:ph idx="2" type="subTitle"/>
          </p:nvPr>
        </p:nvSpPr>
        <p:spPr>
          <a:xfrm>
            <a:off x="349767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89" name="Google Shape;389;p59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Stats (Third)">
  <p:cSld name="TITLE_1_2_3_2">
    <p:bg>
      <p:bgPr>
        <a:solidFill>
          <a:schemeClr val="dk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0"/>
          <p:cNvSpPr txBox="1"/>
          <p:nvPr>
            <p:ph idx="1" type="subTitle"/>
          </p:nvPr>
        </p:nvSpPr>
        <p:spPr>
          <a:xfrm>
            <a:off x="349758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92" name="Google Shape;392;p60"/>
          <p:cNvSpPr txBox="1"/>
          <p:nvPr>
            <p:ph type="ctrTitle"/>
          </p:nvPr>
        </p:nvSpPr>
        <p:spPr>
          <a:xfrm>
            <a:off x="34975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93" name="Google Shape;393;p60"/>
          <p:cNvSpPr txBox="1"/>
          <p:nvPr>
            <p:ph idx="2" type="subTitle"/>
          </p:nvPr>
        </p:nvSpPr>
        <p:spPr>
          <a:xfrm>
            <a:off x="349767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94" name="Google Shape;394;p60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95" name="Google Shape;395;p60"/>
          <p:cNvSpPr txBox="1"/>
          <p:nvPr>
            <p:ph idx="4" type="ctrTitle"/>
          </p:nvPr>
        </p:nvSpPr>
        <p:spPr>
          <a:xfrm>
            <a:off x="34975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396" name="Google Shape;396;p60"/>
          <p:cNvSpPr txBox="1"/>
          <p:nvPr>
            <p:ph idx="5" type="subTitle"/>
          </p:nvPr>
        </p:nvSpPr>
        <p:spPr>
          <a:xfrm>
            <a:off x="349767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End Card">
  <p:cSld name="SECTION_HEADER_2_1_2_3_1_1">
    <p:bg>
      <p:bgPr>
        <a:solidFill>
          <a:schemeClr val="dk1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61"/>
          <p:cNvGrpSpPr/>
          <p:nvPr/>
        </p:nvGrpSpPr>
        <p:grpSpPr>
          <a:xfrm>
            <a:off x="3286113" y="2319396"/>
            <a:ext cx="2571773" cy="505222"/>
            <a:chOff x="6972261" y="4704558"/>
            <a:chExt cx="4343478" cy="877884"/>
          </a:xfrm>
        </p:grpSpPr>
        <p:grpSp>
          <p:nvGrpSpPr>
            <p:cNvPr id="399" name="Google Shape;399;p61"/>
            <p:cNvGrpSpPr/>
            <p:nvPr/>
          </p:nvGrpSpPr>
          <p:grpSpPr>
            <a:xfrm>
              <a:off x="8566460" y="4732735"/>
              <a:ext cx="2749279" cy="849355"/>
              <a:chOff x="4940894" y="2609525"/>
              <a:chExt cx="5500759" cy="1694643"/>
            </a:xfrm>
          </p:grpSpPr>
          <p:sp>
            <p:nvSpPr>
              <p:cNvPr id="400" name="Google Shape;400;p61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01" name="Google Shape;401;p61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02" name="Google Shape;402;p61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03" name="Google Shape;403;p61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chemeClr val="accent4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404" name="Google Shape;404;p61"/>
            <p:cNvGrpSpPr/>
            <p:nvPr/>
          </p:nvGrpSpPr>
          <p:grpSpPr>
            <a:xfrm>
              <a:off x="6972261" y="4704558"/>
              <a:ext cx="1317179" cy="877884"/>
              <a:chOff x="1751220" y="2553305"/>
              <a:chExt cx="2635412" cy="1751564"/>
            </a:xfrm>
          </p:grpSpPr>
          <p:grpSp>
            <p:nvGrpSpPr>
              <p:cNvPr id="405" name="Google Shape;405;p61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406" name="Google Shape;406;p61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07" name="Google Shape;407;p61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08" name="Google Shape;408;p61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09" name="Google Shape;409;p61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410" name="Google Shape;410;p61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">
  <p:cSld name="TITLE_3">
    <p:bg>
      <p:bgPr>
        <a:solidFill>
          <a:schemeClr val="accent3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/>
          <p:nvPr>
            <p:ph idx="1" type="subTitle"/>
          </p:nvPr>
        </p:nvSpPr>
        <p:spPr>
          <a:xfrm>
            <a:off x="352050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413" name="Google Shape;413;p62"/>
          <p:cNvSpPr txBox="1"/>
          <p:nvPr>
            <p:ph idx="2" type="subTitle"/>
          </p:nvPr>
        </p:nvSpPr>
        <p:spPr>
          <a:xfrm>
            <a:off x="2110537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414" name="Google Shape;414;p62"/>
          <p:cNvSpPr txBox="1"/>
          <p:nvPr>
            <p:ph idx="3" type="subTitle"/>
          </p:nvPr>
        </p:nvSpPr>
        <p:spPr>
          <a:xfrm>
            <a:off x="3869025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415" name="Google Shape;415;p62"/>
          <p:cNvSpPr txBox="1"/>
          <p:nvPr>
            <p:ph type="ctrTitle"/>
          </p:nvPr>
        </p:nvSpPr>
        <p:spPr>
          <a:xfrm>
            <a:off x="352050" y="1325875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6" name="Google Shape;416;p62"/>
          <p:cNvSpPr txBox="1"/>
          <p:nvPr>
            <p:ph idx="4" type="subTitle"/>
          </p:nvPr>
        </p:nvSpPr>
        <p:spPr>
          <a:xfrm>
            <a:off x="352050" y="2423160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grpSp>
        <p:nvGrpSpPr>
          <p:cNvPr id="417" name="Google Shape;417;p62"/>
          <p:cNvGrpSpPr/>
          <p:nvPr/>
        </p:nvGrpSpPr>
        <p:grpSpPr>
          <a:xfrm>
            <a:off x="7933699" y="4625913"/>
            <a:ext cx="862960" cy="173755"/>
            <a:chOff x="15867399" y="9251826"/>
            <a:chExt cx="1725920" cy="347510"/>
          </a:xfrm>
        </p:grpSpPr>
        <p:grpSp>
          <p:nvGrpSpPr>
            <p:cNvPr id="418" name="Google Shape;418;p62"/>
            <p:cNvGrpSpPr/>
            <p:nvPr/>
          </p:nvGrpSpPr>
          <p:grpSpPr>
            <a:xfrm>
              <a:off x="16500868" y="9262980"/>
              <a:ext cx="1092451" cy="336217"/>
              <a:chOff x="4940894" y="2609525"/>
              <a:chExt cx="5500759" cy="1694643"/>
            </a:xfrm>
          </p:grpSpPr>
          <p:sp>
            <p:nvSpPr>
              <p:cNvPr id="419" name="Google Shape;419;p62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20" name="Google Shape;420;p62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21" name="Google Shape;421;p62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422" name="Google Shape;422;p62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423" name="Google Shape;423;p62"/>
            <p:cNvGrpSpPr/>
            <p:nvPr/>
          </p:nvGrpSpPr>
          <p:grpSpPr>
            <a:xfrm>
              <a:off x="15867399" y="9251826"/>
              <a:ext cx="523393" cy="347510"/>
              <a:chOff x="1751220" y="2553305"/>
              <a:chExt cx="2635412" cy="1751564"/>
            </a:xfrm>
          </p:grpSpPr>
          <p:grpSp>
            <p:nvGrpSpPr>
              <p:cNvPr id="424" name="Google Shape;424;p62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425" name="Google Shape;425;p62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26" name="Google Shape;426;p62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27" name="Google Shape;427;p62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428" name="Google Shape;428;p62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429" name="Google Shape;429;p62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Agenda">
  <p:cSld name="SECTION_HEADER_2_2_3">
    <p:bg>
      <p:bgPr>
        <a:solidFill>
          <a:schemeClr val="accent3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3"/>
          <p:cNvSpPr txBox="1"/>
          <p:nvPr>
            <p:ph idx="1" type="body"/>
          </p:nvPr>
        </p:nvSpPr>
        <p:spPr>
          <a:xfrm>
            <a:off x="4926325" y="1371600"/>
            <a:ext cx="2464500" cy="346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432" name="Google Shape;432;p63"/>
          <p:cNvSpPr txBox="1"/>
          <p:nvPr>
            <p:ph type="title"/>
          </p:nvPr>
        </p:nvSpPr>
        <p:spPr>
          <a:xfrm>
            <a:off x="701800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Schedule">
  <p:cSld name="SECTION_HEADER_2_2_1_2">
    <p:bg>
      <p:bgPr>
        <a:solidFill>
          <a:schemeClr val="accent3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4"/>
          <p:cNvSpPr txBox="1"/>
          <p:nvPr>
            <p:ph type="title"/>
          </p:nvPr>
        </p:nvSpPr>
        <p:spPr>
          <a:xfrm>
            <a:off x="701788" y="1325875"/>
            <a:ext cx="2112300" cy="84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5" name="Google Shape;435;p64"/>
          <p:cNvSpPr txBox="1"/>
          <p:nvPr>
            <p:ph idx="1" type="subTitle"/>
          </p:nvPr>
        </p:nvSpPr>
        <p:spPr>
          <a:xfrm>
            <a:off x="4222225" y="155448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6" name="Google Shape;436;p64"/>
          <p:cNvSpPr txBox="1"/>
          <p:nvPr>
            <p:ph idx="2" type="subTitle"/>
          </p:nvPr>
        </p:nvSpPr>
        <p:spPr>
          <a:xfrm>
            <a:off x="6686538" y="155448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37" name="Google Shape;437;p64"/>
          <p:cNvSpPr txBox="1"/>
          <p:nvPr>
            <p:ph idx="3" type="subTitle"/>
          </p:nvPr>
        </p:nvSpPr>
        <p:spPr>
          <a:xfrm>
            <a:off x="4222225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38" name="Google Shape;438;p64"/>
          <p:cNvSpPr txBox="1"/>
          <p:nvPr>
            <p:ph idx="4" type="subTitle"/>
          </p:nvPr>
        </p:nvSpPr>
        <p:spPr>
          <a:xfrm>
            <a:off x="6686538" y="137160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39" name="Google Shape;439;p64"/>
          <p:cNvSpPr txBox="1"/>
          <p:nvPr>
            <p:ph idx="5" type="subTitle"/>
          </p:nvPr>
        </p:nvSpPr>
        <p:spPr>
          <a:xfrm>
            <a:off x="4222225" y="242316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0" name="Google Shape;440;p64"/>
          <p:cNvSpPr txBox="1"/>
          <p:nvPr>
            <p:ph idx="6" type="subTitle"/>
          </p:nvPr>
        </p:nvSpPr>
        <p:spPr>
          <a:xfrm>
            <a:off x="6686538" y="242316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1" name="Google Shape;441;p64"/>
          <p:cNvSpPr txBox="1"/>
          <p:nvPr>
            <p:ph idx="7" type="subTitle"/>
          </p:nvPr>
        </p:nvSpPr>
        <p:spPr>
          <a:xfrm>
            <a:off x="4222225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42" name="Google Shape;442;p64"/>
          <p:cNvSpPr txBox="1"/>
          <p:nvPr>
            <p:ph idx="8" type="subTitle"/>
          </p:nvPr>
        </p:nvSpPr>
        <p:spPr>
          <a:xfrm>
            <a:off x="6686538" y="22402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43" name="Google Shape;443;p64"/>
          <p:cNvSpPr txBox="1"/>
          <p:nvPr>
            <p:ph idx="9" type="subTitle"/>
          </p:nvPr>
        </p:nvSpPr>
        <p:spPr>
          <a:xfrm>
            <a:off x="4222225" y="329184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4" name="Google Shape;444;p64"/>
          <p:cNvSpPr txBox="1"/>
          <p:nvPr>
            <p:ph idx="13" type="subTitle"/>
          </p:nvPr>
        </p:nvSpPr>
        <p:spPr>
          <a:xfrm>
            <a:off x="6686538" y="329184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5" name="Google Shape;445;p64"/>
          <p:cNvSpPr txBox="1"/>
          <p:nvPr>
            <p:ph idx="14" type="subTitle"/>
          </p:nvPr>
        </p:nvSpPr>
        <p:spPr>
          <a:xfrm>
            <a:off x="4222225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46" name="Google Shape;446;p64"/>
          <p:cNvSpPr txBox="1"/>
          <p:nvPr>
            <p:ph idx="15" type="subTitle"/>
          </p:nvPr>
        </p:nvSpPr>
        <p:spPr>
          <a:xfrm>
            <a:off x="6686538" y="31089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47" name="Google Shape;447;p64"/>
          <p:cNvSpPr txBox="1"/>
          <p:nvPr>
            <p:ph idx="16" type="subTitle"/>
          </p:nvPr>
        </p:nvSpPr>
        <p:spPr>
          <a:xfrm>
            <a:off x="4222225" y="416052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8" name="Google Shape;448;p64"/>
          <p:cNvSpPr txBox="1"/>
          <p:nvPr>
            <p:ph idx="17" type="subTitle"/>
          </p:nvPr>
        </p:nvSpPr>
        <p:spPr>
          <a:xfrm>
            <a:off x="6686538" y="4160520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449" name="Google Shape;449;p64"/>
          <p:cNvSpPr txBox="1"/>
          <p:nvPr>
            <p:ph idx="18" type="subTitle"/>
          </p:nvPr>
        </p:nvSpPr>
        <p:spPr>
          <a:xfrm>
            <a:off x="4222225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0" name="Google Shape;450;p64"/>
          <p:cNvSpPr txBox="1"/>
          <p:nvPr>
            <p:ph idx="19" type="subTitle"/>
          </p:nvPr>
        </p:nvSpPr>
        <p:spPr>
          <a:xfrm>
            <a:off x="6686538" y="39776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1" name="Google Shape;451;p64"/>
          <p:cNvSpPr txBox="1"/>
          <p:nvPr>
            <p:ph idx="20" type="subTitle"/>
          </p:nvPr>
        </p:nvSpPr>
        <p:spPr>
          <a:xfrm>
            <a:off x="4222225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2" name="Google Shape;452;p64"/>
          <p:cNvSpPr txBox="1"/>
          <p:nvPr>
            <p:ph idx="21" type="subTitle"/>
          </p:nvPr>
        </p:nvSpPr>
        <p:spPr>
          <a:xfrm>
            <a:off x="6686538" y="178308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3" name="Google Shape;453;p64"/>
          <p:cNvSpPr txBox="1"/>
          <p:nvPr>
            <p:ph idx="22" type="subTitle"/>
          </p:nvPr>
        </p:nvSpPr>
        <p:spPr>
          <a:xfrm>
            <a:off x="4222225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4" name="Google Shape;454;p64"/>
          <p:cNvSpPr txBox="1"/>
          <p:nvPr>
            <p:ph idx="23" type="subTitle"/>
          </p:nvPr>
        </p:nvSpPr>
        <p:spPr>
          <a:xfrm>
            <a:off x="6686538" y="265176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5" name="Google Shape;455;p64"/>
          <p:cNvSpPr txBox="1"/>
          <p:nvPr>
            <p:ph idx="24" type="subTitle"/>
          </p:nvPr>
        </p:nvSpPr>
        <p:spPr>
          <a:xfrm>
            <a:off x="4222225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6" name="Google Shape;456;p64"/>
          <p:cNvSpPr txBox="1"/>
          <p:nvPr>
            <p:ph idx="25" type="subTitle"/>
          </p:nvPr>
        </p:nvSpPr>
        <p:spPr>
          <a:xfrm>
            <a:off x="6686538" y="352044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7" name="Google Shape;457;p64"/>
          <p:cNvSpPr txBox="1"/>
          <p:nvPr>
            <p:ph idx="26" type="subTitle"/>
          </p:nvPr>
        </p:nvSpPr>
        <p:spPr>
          <a:xfrm>
            <a:off x="4222225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458" name="Google Shape;458;p64"/>
          <p:cNvSpPr txBox="1"/>
          <p:nvPr>
            <p:ph idx="27" type="subTitle"/>
          </p:nvPr>
        </p:nvSpPr>
        <p:spPr>
          <a:xfrm>
            <a:off x="6686538" y="4389120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Mission">
  <p:cSld name="SECTION_HEADER_2_1_2_1_2">
    <p:bg>
      <p:bgPr>
        <a:solidFill>
          <a:schemeClr val="accent3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"/>
          <p:cNvSpPr txBox="1"/>
          <p:nvPr>
            <p:ph type="title"/>
          </p:nvPr>
        </p:nvSpPr>
        <p:spPr>
          <a:xfrm>
            <a:off x="701800" y="178308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1" name="Google Shape;461;p65"/>
          <p:cNvSpPr txBox="1"/>
          <p:nvPr>
            <p:ph idx="1" type="subTitle"/>
          </p:nvPr>
        </p:nvSpPr>
        <p:spPr>
          <a:xfrm>
            <a:off x="701800" y="13716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Quote">
  <p:cSld name="SECTION_HEADER_2_1_2_2_2">
    <p:bg>
      <p:bgPr>
        <a:solidFill>
          <a:schemeClr val="accent3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6"/>
          <p:cNvSpPr txBox="1"/>
          <p:nvPr>
            <p:ph type="title"/>
          </p:nvPr>
        </p:nvSpPr>
        <p:spPr>
          <a:xfrm>
            <a:off x="701800" y="1348740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4" name="Google Shape;464;p66"/>
          <p:cNvSpPr txBox="1"/>
          <p:nvPr>
            <p:ph idx="1" type="subTitle"/>
          </p:nvPr>
        </p:nvSpPr>
        <p:spPr>
          <a:xfrm>
            <a:off x="701800" y="3653031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Section">
  <p:cSld name="SECTION_HEADER_2_3_2">
    <p:bg>
      <p:bgPr>
        <a:solidFill>
          <a:schemeClr val="accent3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/>
          <p:nvPr>
            <p:ph type="ctrTitle"/>
          </p:nvPr>
        </p:nvSpPr>
        <p:spPr>
          <a:xfrm>
            <a:off x="701800" y="1325875"/>
            <a:ext cx="5982600" cy="85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ext">
  <p:cSld name="TITLE_AND_BODY_1_3">
    <p:bg>
      <p:bgPr>
        <a:solidFill>
          <a:schemeClr val="accent3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8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9" name="Google Shape;469;p68"/>
          <p:cNvSpPr txBox="1"/>
          <p:nvPr>
            <p:ph idx="1" type="body"/>
          </p:nvPr>
        </p:nvSpPr>
        <p:spPr>
          <a:xfrm>
            <a:off x="349750" y="2052824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70" name="Google Shape;470;p68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ext (Two-Thirds)">
  <p:cSld name="TITLE_AND_BODY_1_1_3">
    <p:bg>
      <p:bgPr>
        <a:solidFill>
          <a:schemeClr val="accent3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473" name="Google Shape;473;p69"/>
          <p:cNvSpPr txBox="1"/>
          <p:nvPr>
            <p:ph type="title"/>
          </p:nvPr>
        </p:nvSpPr>
        <p:spPr>
          <a:xfrm>
            <a:off x="349763" y="1325875"/>
            <a:ext cx="5280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4" name="Google Shape;474;p69"/>
          <p:cNvSpPr txBox="1"/>
          <p:nvPr>
            <p:ph idx="2" type="body"/>
          </p:nvPr>
        </p:nvSpPr>
        <p:spPr>
          <a:xfrm>
            <a:off x="349763" y="2484875"/>
            <a:ext cx="52806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ext (Half)">
  <p:cSld name="TITLE_AND_BODY_2_5">
    <p:bg>
      <p:bgPr>
        <a:solidFill>
          <a:schemeClr val="accent3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0"/>
          <p:cNvSpPr txBox="1"/>
          <p:nvPr>
            <p:ph type="title"/>
          </p:nvPr>
        </p:nvSpPr>
        <p:spPr>
          <a:xfrm>
            <a:off x="349763" y="1325875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7" name="Google Shape;477;p70"/>
          <p:cNvSpPr txBox="1"/>
          <p:nvPr>
            <p:ph idx="1" type="body"/>
          </p:nvPr>
        </p:nvSpPr>
        <p:spPr>
          <a:xfrm>
            <a:off x="349763" y="2484875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78" name="Google Shape;478;p70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ext (Third)">
  <p:cSld name="TITLE_AND_BODY_2_1_3">
    <p:bg>
      <p:bgPr>
        <a:solidFill>
          <a:schemeClr val="accent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1"/>
          <p:cNvSpPr txBox="1"/>
          <p:nvPr>
            <p:ph type="title"/>
          </p:nvPr>
        </p:nvSpPr>
        <p:spPr>
          <a:xfrm>
            <a:off x="349763" y="1325875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1" name="Google Shape;481;p71"/>
          <p:cNvSpPr txBox="1"/>
          <p:nvPr>
            <p:ph idx="1" type="body"/>
          </p:nvPr>
        </p:nvSpPr>
        <p:spPr>
          <a:xfrm>
            <a:off x="349763" y="2921512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82" name="Google Shape;482;p71"/>
          <p:cNvSpPr txBox="1"/>
          <p:nvPr>
            <p:ph idx="2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olumns (Two)">
  <p:cSld name="TITLE_AND_BODY_2_2_3">
    <p:bg>
      <p:bgPr>
        <a:solidFill>
          <a:schemeClr val="accent3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2"/>
          <p:cNvSpPr txBox="1"/>
          <p:nvPr>
            <p:ph type="title"/>
          </p:nvPr>
        </p:nvSpPr>
        <p:spPr>
          <a:xfrm>
            <a:off x="701800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5" name="Google Shape;485;p72"/>
          <p:cNvSpPr txBox="1"/>
          <p:nvPr>
            <p:ph idx="1" type="body"/>
          </p:nvPr>
        </p:nvSpPr>
        <p:spPr>
          <a:xfrm>
            <a:off x="701800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86" name="Google Shape;486;p72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487" name="Google Shape;487;p72"/>
          <p:cNvSpPr txBox="1"/>
          <p:nvPr>
            <p:ph idx="3" type="title"/>
          </p:nvPr>
        </p:nvSpPr>
        <p:spPr>
          <a:xfrm>
            <a:off x="5278375" y="1325875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8" name="Google Shape;488;p72"/>
          <p:cNvSpPr txBox="1"/>
          <p:nvPr>
            <p:ph idx="4" type="body"/>
          </p:nvPr>
        </p:nvSpPr>
        <p:spPr>
          <a:xfrm>
            <a:off x="5278375" y="2921512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olumns (Three)">
  <p:cSld name="TITLE_AND_BODY_2_2_1_4">
    <p:bg>
      <p:bgPr>
        <a:solidFill>
          <a:schemeClr val="accent3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3"/>
          <p:cNvSpPr txBox="1"/>
          <p:nvPr>
            <p:ph type="title"/>
          </p:nvPr>
        </p:nvSpPr>
        <p:spPr>
          <a:xfrm>
            <a:off x="701788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1" name="Google Shape;491;p73"/>
          <p:cNvSpPr txBox="1"/>
          <p:nvPr>
            <p:ph idx="1" type="body"/>
          </p:nvPr>
        </p:nvSpPr>
        <p:spPr>
          <a:xfrm>
            <a:off x="701788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92" name="Google Shape;492;p73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493" name="Google Shape;493;p73"/>
          <p:cNvSpPr txBox="1"/>
          <p:nvPr>
            <p:ph idx="3" type="title"/>
          </p:nvPr>
        </p:nvSpPr>
        <p:spPr>
          <a:xfrm>
            <a:off x="3518150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4" name="Google Shape;494;p73"/>
          <p:cNvSpPr txBox="1"/>
          <p:nvPr>
            <p:ph idx="4" type="body"/>
          </p:nvPr>
        </p:nvSpPr>
        <p:spPr>
          <a:xfrm>
            <a:off x="3518150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495" name="Google Shape;495;p73"/>
          <p:cNvSpPr txBox="1"/>
          <p:nvPr>
            <p:ph idx="5" type="title"/>
          </p:nvPr>
        </p:nvSpPr>
        <p:spPr>
          <a:xfrm>
            <a:off x="6334513" y="1353312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6" name="Google Shape;496;p73"/>
          <p:cNvSpPr txBox="1"/>
          <p:nvPr>
            <p:ph idx="6" type="body"/>
          </p:nvPr>
        </p:nvSpPr>
        <p:spPr>
          <a:xfrm>
            <a:off x="6334513" y="2577087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olumns (Four)">
  <p:cSld name="TITLE_AND_BODY_2_2_1_1_2">
    <p:bg>
      <p:bgPr>
        <a:solidFill>
          <a:schemeClr val="accent3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4"/>
          <p:cNvSpPr txBox="1"/>
          <p:nvPr>
            <p:ph type="title"/>
          </p:nvPr>
        </p:nvSpPr>
        <p:spPr>
          <a:xfrm>
            <a:off x="7017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99" name="Google Shape;499;p74"/>
          <p:cNvSpPr txBox="1"/>
          <p:nvPr>
            <p:ph idx="1" type="body"/>
          </p:nvPr>
        </p:nvSpPr>
        <p:spPr>
          <a:xfrm>
            <a:off x="7017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00" name="Google Shape;500;p74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01" name="Google Shape;501;p74"/>
          <p:cNvSpPr txBox="1"/>
          <p:nvPr>
            <p:ph idx="3" type="title"/>
          </p:nvPr>
        </p:nvSpPr>
        <p:spPr>
          <a:xfrm>
            <a:off x="2814050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2" name="Google Shape;502;p74"/>
          <p:cNvSpPr txBox="1"/>
          <p:nvPr>
            <p:ph idx="4" type="body"/>
          </p:nvPr>
        </p:nvSpPr>
        <p:spPr>
          <a:xfrm>
            <a:off x="2814050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03" name="Google Shape;503;p74"/>
          <p:cNvSpPr txBox="1"/>
          <p:nvPr>
            <p:ph idx="5" type="title"/>
          </p:nvPr>
        </p:nvSpPr>
        <p:spPr>
          <a:xfrm>
            <a:off x="4926313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4" name="Google Shape;504;p74"/>
          <p:cNvSpPr txBox="1"/>
          <p:nvPr>
            <p:ph idx="6" type="body"/>
          </p:nvPr>
        </p:nvSpPr>
        <p:spPr>
          <a:xfrm>
            <a:off x="4926313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05" name="Google Shape;505;p74"/>
          <p:cNvSpPr txBox="1"/>
          <p:nvPr>
            <p:ph idx="7" type="title"/>
          </p:nvPr>
        </p:nvSpPr>
        <p:spPr>
          <a:xfrm>
            <a:off x="7038588" y="1353312"/>
            <a:ext cx="14082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6" name="Google Shape;506;p74"/>
          <p:cNvSpPr txBox="1"/>
          <p:nvPr>
            <p:ph idx="8" type="body"/>
          </p:nvPr>
        </p:nvSpPr>
        <p:spPr>
          <a:xfrm>
            <a:off x="7038588" y="2500888"/>
            <a:ext cx="14082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Points (Two)">
  <p:cSld name="TITLE_AND_BODY_2_2_1_2_2_2">
    <p:bg>
      <p:bgPr>
        <a:solidFill>
          <a:schemeClr val="accent3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5"/>
          <p:cNvSpPr txBox="1"/>
          <p:nvPr>
            <p:ph type="title"/>
          </p:nvPr>
        </p:nvSpPr>
        <p:spPr>
          <a:xfrm>
            <a:off x="701800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9" name="Google Shape;509;p75"/>
          <p:cNvSpPr txBox="1"/>
          <p:nvPr>
            <p:ph idx="1" type="body"/>
          </p:nvPr>
        </p:nvSpPr>
        <p:spPr>
          <a:xfrm>
            <a:off x="701800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10" name="Google Shape;510;p75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11" name="Google Shape;511;p75"/>
          <p:cNvSpPr txBox="1"/>
          <p:nvPr>
            <p:ph idx="3" type="title"/>
          </p:nvPr>
        </p:nvSpPr>
        <p:spPr>
          <a:xfrm>
            <a:off x="5278363" y="320497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2" name="Google Shape;512;p75"/>
          <p:cNvSpPr txBox="1"/>
          <p:nvPr>
            <p:ph idx="4" type="body"/>
          </p:nvPr>
        </p:nvSpPr>
        <p:spPr>
          <a:xfrm>
            <a:off x="5278363" y="3947950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Points (Three)">
  <p:cSld name="TITLE_AND_BODY_2_2_1_2_4">
    <p:bg>
      <p:bgPr>
        <a:solidFill>
          <a:schemeClr val="accent3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6"/>
          <p:cNvSpPr txBox="1"/>
          <p:nvPr>
            <p:ph type="title"/>
          </p:nvPr>
        </p:nvSpPr>
        <p:spPr>
          <a:xfrm>
            <a:off x="523463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5" name="Google Shape;515;p76"/>
          <p:cNvSpPr txBox="1"/>
          <p:nvPr>
            <p:ph idx="1" type="body"/>
          </p:nvPr>
        </p:nvSpPr>
        <p:spPr>
          <a:xfrm>
            <a:off x="523463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16" name="Google Shape;516;p76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17" name="Google Shape;517;p76"/>
          <p:cNvSpPr txBox="1"/>
          <p:nvPr>
            <p:ph idx="3" type="title"/>
          </p:nvPr>
        </p:nvSpPr>
        <p:spPr>
          <a:xfrm>
            <a:off x="3339825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8" name="Google Shape;518;p76"/>
          <p:cNvSpPr txBox="1"/>
          <p:nvPr>
            <p:ph idx="4" type="body"/>
          </p:nvPr>
        </p:nvSpPr>
        <p:spPr>
          <a:xfrm>
            <a:off x="3339825" y="3635899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19" name="Google Shape;519;p76"/>
          <p:cNvSpPr txBox="1"/>
          <p:nvPr>
            <p:ph idx="5" type="title"/>
          </p:nvPr>
        </p:nvSpPr>
        <p:spPr>
          <a:xfrm>
            <a:off x="6156188" y="3040825"/>
            <a:ext cx="246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0" name="Google Shape;520;p76"/>
          <p:cNvSpPr txBox="1"/>
          <p:nvPr>
            <p:ph idx="6" type="body"/>
          </p:nvPr>
        </p:nvSpPr>
        <p:spPr>
          <a:xfrm>
            <a:off x="6156188" y="3635900"/>
            <a:ext cx="24645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Points (Four)">
  <p:cSld name="TITLE_AND_BODY_2_2_1_2_1_3">
    <p:bg>
      <p:bgPr>
        <a:solidFill>
          <a:schemeClr val="accent3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7"/>
          <p:cNvSpPr txBox="1"/>
          <p:nvPr>
            <p:ph type="title"/>
          </p:nvPr>
        </p:nvSpPr>
        <p:spPr>
          <a:xfrm>
            <a:off x="5234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3" name="Google Shape;523;p77"/>
          <p:cNvSpPr txBox="1"/>
          <p:nvPr>
            <p:ph idx="1" type="body"/>
          </p:nvPr>
        </p:nvSpPr>
        <p:spPr>
          <a:xfrm>
            <a:off x="5234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24" name="Google Shape;524;p77"/>
          <p:cNvSpPr txBox="1"/>
          <p:nvPr>
            <p:ph idx="2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25" name="Google Shape;525;p77"/>
          <p:cNvSpPr txBox="1"/>
          <p:nvPr>
            <p:ph idx="3" type="title"/>
          </p:nvPr>
        </p:nvSpPr>
        <p:spPr>
          <a:xfrm>
            <a:off x="2635738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6" name="Google Shape;526;p77"/>
          <p:cNvSpPr txBox="1"/>
          <p:nvPr>
            <p:ph idx="4" type="body"/>
          </p:nvPr>
        </p:nvSpPr>
        <p:spPr>
          <a:xfrm>
            <a:off x="2635738" y="3634734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27" name="Google Shape;527;p77"/>
          <p:cNvSpPr txBox="1"/>
          <p:nvPr>
            <p:ph idx="5" type="title"/>
          </p:nvPr>
        </p:nvSpPr>
        <p:spPr>
          <a:xfrm>
            <a:off x="4748000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8" name="Google Shape;528;p77"/>
          <p:cNvSpPr txBox="1"/>
          <p:nvPr>
            <p:ph idx="6" type="body"/>
          </p:nvPr>
        </p:nvSpPr>
        <p:spPr>
          <a:xfrm>
            <a:off x="4748000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529" name="Google Shape;529;p77"/>
          <p:cNvSpPr txBox="1"/>
          <p:nvPr>
            <p:ph idx="7" type="title"/>
          </p:nvPr>
        </p:nvSpPr>
        <p:spPr>
          <a:xfrm>
            <a:off x="6860275" y="3040375"/>
            <a:ext cx="17604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0" name="Google Shape;530;p77"/>
          <p:cNvSpPr txBox="1"/>
          <p:nvPr>
            <p:ph idx="8" type="body"/>
          </p:nvPr>
        </p:nvSpPr>
        <p:spPr>
          <a:xfrm>
            <a:off x="6860275" y="3634735"/>
            <a:ext cx="17604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Big Stat">
  <p:cSld name="TITLE_1_4">
    <p:bg>
      <p:bgPr>
        <a:solidFill>
          <a:schemeClr val="accent3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8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33" name="Google Shape;533;p78"/>
          <p:cNvSpPr txBox="1"/>
          <p:nvPr>
            <p:ph type="ctrTitle"/>
          </p:nvPr>
        </p:nvSpPr>
        <p:spPr>
          <a:xfrm>
            <a:off x="701800" y="1691640"/>
            <a:ext cx="70410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34" name="Google Shape;534;p78"/>
          <p:cNvSpPr txBox="1"/>
          <p:nvPr>
            <p:ph idx="2" type="subTitle"/>
          </p:nvPr>
        </p:nvSpPr>
        <p:spPr>
          <a:xfrm>
            <a:off x="701850" y="2729484"/>
            <a:ext cx="7041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35" name="Google Shape;535;p78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Stats (Two)">
  <p:cSld name="TITLE_1_1_3">
    <p:bg>
      <p:bgPr>
        <a:solidFill>
          <a:schemeClr val="accent3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9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38" name="Google Shape;538;p79"/>
          <p:cNvSpPr txBox="1"/>
          <p:nvPr>
            <p:ph type="ctrTitle"/>
          </p:nvPr>
        </p:nvSpPr>
        <p:spPr>
          <a:xfrm>
            <a:off x="701800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39" name="Google Shape;539;p79"/>
          <p:cNvSpPr txBox="1"/>
          <p:nvPr>
            <p:ph idx="2" type="subTitle"/>
          </p:nvPr>
        </p:nvSpPr>
        <p:spPr>
          <a:xfrm>
            <a:off x="701850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40" name="Google Shape;540;p79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541" name="Google Shape;541;p79"/>
          <p:cNvSpPr txBox="1"/>
          <p:nvPr>
            <p:ph idx="4" type="ctrTitle"/>
          </p:nvPr>
        </p:nvSpPr>
        <p:spPr>
          <a:xfrm>
            <a:off x="52783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42" name="Google Shape;542;p79"/>
          <p:cNvSpPr txBox="1"/>
          <p:nvPr>
            <p:ph idx="5" type="subTitle"/>
          </p:nvPr>
        </p:nvSpPr>
        <p:spPr>
          <a:xfrm>
            <a:off x="527842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Stats (Three)">
  <p:cSld name="TITLE_1_1_1_2">
    <p:bg>
      <p:bgPr>
        <a:solidFill>
          <a:schemeClr val="accent3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0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45" name="Google Shape;545;p80"/>
          <p:cNvSpPr txBox="1"/>
          <p:nvPr>
            <p:ph type="ctrTitle"/>
          </p:nvPr>
        </p:nvSpPr>
        <p:spPr>
          <a:xfrm>
            <a:off x="701800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46" name="Google Shape;546;p80"/>
          <p:cNvSpPr txBox="1"/>
          <p:nvPr>
            <p:ph idx="2" type="subTitle"/>
          </p:nvPr>
        </p:nvSpPr>
        <p:spPr>
          <a:xfrm>
            <a:off x="70185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47" name="Google Shape;547;p80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548" name="Google Shape;548;p80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49" name="Google Shape;549;p80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50" name="Google Shape;550;p80"/>
          <p:cNvSpPr txBox="1"/>
          <p:nvPr>
            <p:ph idx="6" type="ctrTitle"/>
          </p:nvPr>
        </p:nvSpPr>
        <p:spPr>
          <a:xfrm>
            <a:off x="6329850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51" name="Google Shape;551;p80"/>
          <p:cNvSpPr txBox="1"/>
          <p:nvPr>
            <p:ph idx="7" type="subTitle"/>
          </p:nvPr>
        </p:nvSpPr>
        <p:spPr>
          <a:xfrm>
            <a:off x="632990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0_Stat (Half)">
  <p:cSld name="TITLE_1_2_2_5">
    <p:bg>
      <p:bgPr>
        <a:solidFill>
          <a:schemeClr val="accent3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1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54" name="Google Shape;554;p81"/>
          <p:cNvSpPr txBox="1"/>
          <p:nvPr>
            <p:ph type="ctrTitle"/>
          </p:nvPr>
        </p:nvSpPr>
        <p:spPr>
          <a:xfrm>
            <a:off x="701800" y="1691640"/>
            <a:ext cx="38727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55" name="Google Shape;555;p81"/>
          <p:cNvSpPr txBox="1"/>
          <p:nvPr>
            <p:ph idx="2" type="subTitle"/>
          </p:nvPr>
        </p:nvSpPr>
        <p:spPr>
          <a:xfrm>
            <a:off x="701828" y="27294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56" name="Google Shape;556;p81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Stats (Half)">
  <p:cSld name="TITLE_1_2_7">
    <p:bg>
      <p:bgPr>
        <a:solidFill>
          <a:schemeClr val="accent3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2"/>
          <p:cNvSpPr txBox="1"/>
          <p:nvPr>
            <p:ph idx="1" type="subTitle"/>
          </p:nvPr>
        </p:nvSpPr>
        <p:spPr>
          <a:xfrm>
            <a:off x="349763" y="34976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59" name="Google Shape;559;p82"/>
          <p:cNvSpPr txBox="1"/>
          <p:nvPr>
            <p:ph type="ctrTitle"/>
          </p:nvPr>
        </p:nvSpPr>
        <p:spPr>
          <a:xfrm>
            <a:off x="701800" y="1234438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60" name="Google Shape;560;p82"/>
          <p:cNvSpPr txBox="1"/>
          <p:nvPr>
            <p:ph idx="2" type="subTitle"/>
          </p:nvPr>
        </p:nvSpPr>
        <p:spPr>
          <a:xfrm>
            <a:off x="701828" y="1985486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61" name="Google Shape;561;p82"/>
          <p:cNvSpPr txBox="1"/>
          <p:nvPr>
            <p:ph idx="3" type="subTitle"/>
          </p:nvPr>
        </p:nvSpPr>
        <p:spPr>
          <a:xfrm>
            <a:off x="349763" y="4585713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562" name="Google Shape;562;p82"/>
          <p:cNvSpPr txBox="1"/>
          <p:nvPr>
            <p:ph idx="4" type="ctrTitle"/>
          </p:nvPr>
        </p:nvSpPr>
        <p:spPr>
          <a:xfrm>
            <a:off x="701800" y="2680850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63" name="Google Shape;563;p82"/>
          <p:cNvSpPr txBox="1"/>
          <p:nvPr>
            <p:ph idx="5" type="subTitle"/>
          </p:nvPr>
        </p:nvSpPr>
        <p:spPr>
          <a:xfrm>
            <a:off x="701828" y="3432050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Stat (Third)">
  <p:cSld name="TITLE_1_2_2_1_3">
    <p:bg>
      <p:bgPr>
        <a:solidFill>
          <a:schemeClr val="accent3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3"/>
          <p:cNvSpPr txBox="1"/>
          <p:nvPr>
            <p:ph idx="1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566" name="Google Shape;566;p83"/>
          <p:cNvSpPr txBox="1"/>
          <p:nvPr>
            <p:ph type="ctrTitle"/>
          </p:nvPr>
        </p:nvSpPr>
        <p:spPr>
          <a:xfrm>
            <a:off x="34975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67" name="Google Shape;567;p83"/>
          <p:cNvSpPr txBox="1"/>
          <p:nvPr>
            <p:ph idx="2" type="subTitle"/>
          </p:nvPr>
        </p:nvSpPr>
        <p:spPr>
          <a:xfrm>
            <a:off x="349767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68" name="Google Shape;568;p83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9_Stats (Third)">
  <p:cSld name="TITLE_1_2_3_3">
    <p:bg>
      <p:bgPr>
        <a:solidFill>
          <a:schemeClr val="accent3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4"/>
          <p:cNvSpPr txBox="1"/>
          <p:nvPr>
            <p:ph idx="1" type="subTitle"/>
          </p:nvPr>
        </p:nvSpPr>
        <p:spPr>
          <a:xfrm>
            <a:off x="349758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71" name="Google Shape;571;p84"/>
          <p:cNvSpPr txBox="1"/>
          <p:nvPr>
            <p:ph type="ctrTitle"/>
          </p:nvPr>
        </p:nvSpPr>
        <p:spPr>
          <a:xfrm>
            <a:off x="34975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72" name="Google Shape;572;p84"/>
          <p:cNvSpPr txBox="1"/>
          <p:nvPr>
            <p:ph idx="2" type="subTitle"/>
          </p:nvPr>
        </p:nvSpPr>
        <p:spPr>
          <a:xfrm>
            <a:off x="349767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573" name="Google Shape;573;p84"/>
          <p:cNvSpPr txBox="1"/>
          <p:nvPr>
            <p:ph idx="3" type="subTitle"/>
          </p:nvPr>
        </p:nvSpPr>
        <p:spPr>
          <a:xfrm>
            <a:off x="349763" y="4585713"/>
            <a:ext cx="2464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574" name="Google Shape;574;p84"/>
          <p:cNvSpPr txBox="1"/>
          <p:nvPr>
            <p:ph idx="4" type="ctrTitle"/>
          </p:nvPr>
        </p:nvSpPr>
        <p:spPr>
          <a:xfrm>
            <a:off x="34975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575" name="Google Shape;575;p84"/>
          <p:cNvSpPr txBox="1"/>
          <p:nvPr>
            <p:ph idx="5" type="subTitle"/>
          </p:nvPr>
        </p:nvSpPr>
        <p:spPr>
          <a:xfrm>
            <a:off x="349767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End Card">
  <p:cSld name="SECTION_HEADER_2_1_2_3_1_2">
    <p:bg>
      <p:bgPr>
        <a:solidFill>
          <a:schemeClr val="accent3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85"/>
          <p:cNvGrpSpPr/>
          <p:nvPr/>
        </p:nvGrpSpPr>
        <p:grpSpPr>
          <a:xfrm>
            <a:off x="3286121" y="2314704"/>
            <a:ext cx="2572368" cy="514434"/>
            <a:chOff x="1751220" y="2553305"/>
            <a:chExt cx="8690433" cy="1751564"/>
          </a:xfrm>
        </p:grpSpPr>
        <p:grpSp>
          <p:nvGrpSpPr>
            <p:cNvPr id="578" name="Google Shape;578;p85"/>
            <p:cNvGrpSpPr/>
            <p:nvPr/>
          </p:nvGrpSpPr>
          <p:grpSpPr>
            <a:xfrm>
              <a:off x="4940894" y="2609525"/>
              <a:ext cx="5500759" cy="1694643"/>
              <a:chOff x="4940894" y="2609525"/>
              <a:chExt cx="5500759" cy="1694643"/>
            </a:xfrm>
          </p:grpSpPr>
          <p:sp>
            <p:nvSpPr>
              <p:cNvPr id="579" name="Google Shape;579;p85"/>
              <p:cNvSpPr/>
              <p:nvPr/>
            </p:nvSpPr>
            <p:spPr>
              <a:xfrm>
                <a:off x="4940894" y="2609525"/>
                <a:ext cx="1771710" cy="1664870"/>
              </a:xfrm>
              <a:custGeom>
                <a:rect b="b" l="l" r="r" t="t"/>
                <a:pathLst>
                  <a:path extrusionOk="0" h="1664870" w="1771710">
                    <a:moveTo>
                      <a:pt x="0" y="0"/>
                    </a:moveTo>
                    <a:lnTo>
                      <a:pt x="329405" y="0"/>
                    </a:lnTo>
                    <a:lnTo>
                      <a:pt x="889445" y="1013178"/>
                    </a:lnTo>
                    <a:lnTo>
                      <a:pt x="1449486" y="0"/>
                    </a:lnTo>
                    <a:lnTo>
                      <a:pt x="1771711" y="0"/>
                    </a:lnTo>
                    <a:lnTo>
                      <a:pt x="1771711" y="1664870"/>
                    </a:lnTo>
                    <a:lnTo>
                      <a:pt x="1503073" y="1664870"/>
                    </a:lnTo>
                    <a:lnTo>
                      <a:pt x="1503073" y="388983"/>
                    </a:lnTo>
                    <a:lnTo>
                      <a:pt x="1012031" y="1272559"/>
                    </a:lnTo>
                    <a:lnTo>
                      <a:pt x="760030" y="1272559"/>
                    </a:lnTo>
                    <a:lnTo>
                      <a:pt x="268988" y="388983"/>
                    </a:lnTo>
                    <a:lnTo>
                      <a:pt x="268988" y="1664870"/>
                    </a:lnTo>
                    <a:lnTo>
                      <a:pt x="351" y="166487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580" name="Google Shape;580;p85"/>
              <p:cNvSpPr/>
              <p:nvPr/>
            </p:nvSpPr>
            <p:spPr>
              <a:xfrm>
                <a:off x="6951471" y="3004463"/>
                <a:ext cx="1178571" cy="1299705"/>
              </a:xfrm>
              <a:custGeom>
                <a:rect b="b" l="l" r="r" t="t"/>
                <a:pathLst>
                  <a:path extrusionOk="0" h="1299705" w="1178571">
                    <a:moveTo>
                      <a:pt x="627813" y="1299706"/>
                    </a:moveTo>
                    <a:cubicBezTo>
                      <a:pt x="503301" y="1299706"/>
                      <a:pt x="394025" y="1272209"/>
                      <a:pt x="299634" y="1217040"/>
                    </a:cubicBezTo>
                    <a:cubicBezTo>
                      <a:pt x="205243" y="1161871"/>
                      <a:pt x="131692" y="1085686"/>
                      <a:pt x="79155" y="988134"/>
                    </a:cubicBezTo>
                    <a:cubicBezTo>
                      <a:pt x="26444" y="890581"/>
                      <a:pt x="0" y="778843"/>
                      <a:pt x="0" y="652743"/>
                    </a:cubicBezTo>
                    <a:cubicBezTo>
                      <a:pt x="0" y="525066"/>
                      <a:pt x="25743" y="412102"/>
                      <a:pt x="77229" y="313849"/>
                    </a:cubicBezTo>
                    <a:cubicBezTo>
                      <a:pt x="128715" y="215596"/>
                      <a:pt x="200340" y="138710"/>
                      <a:pt x="291929" y="83191"/>
                    </a:cubicBezTo>
                    <a:cubicBezTo>
                      <a:pt x="383517" y="27672"/>
                      <a:pt x="488766" y="0"/>
                      <a:pt x="607674" y="0"/>
                    </a:cubicBezTo>
                    <a:cubicBezTo>
                      <a:pt x="725706" y="0"/>
                      <a:pt x="827452" y="28022"/>
                      <a:pt x="912737" y="83892"/>
                    </a:cubicBezTo>
                    <a:cubicBezTo>
                      <a:pt x="998021" y="139761"/>
                      <a:pt x="1063516" y="218048"/>
                      <a:pt x="1109574" y="318753"/>
                    </a:cubicBezTo>
                    <a:cubicBezTo>
                      <a:pt x="1155455" y="419458"/>
                      <a:pt x="1178572" y="537501"/>
                      <a:pt x="1178572" y="673059"/>
                    </a:cubicBezTo>
                    <a:lnTo>
                      <a:pt x="1178572" y="746792"/>
                    </a:lnTo>
                    <a:lnTo>
                      <a:pt x="266536" y="746792"/>
                    </a:lnTo>
                    <a:cubicBezTo>
                      <a:pt x="283173" y="848373"/>
                      <a:pt x="324151" y="928236"/>
                      <a:pt x="389647" y="986382"/>
                    </a:cubicBezTo>
                    <a:cubicBezTo>
                      <a:pt x="454967" y="1044703"/>
                      <a:pt x="537625" y="1073776"/>
                      <a:pt x="637620" y="1073776"/>
                    </a:cubicBezTo>
                    <a:cubicBezTo>
                      <a:pt x="717650" y="1073776"/>
                      <a:pt x="786649" y="1061867"/>
                      <a:pt x="844439" y="1038048"/>
                    </a:cubicBezTo>
                    <a:cubicBezTo>
                      <a:pt x="902229" y="1014229"/>
                      <a:pt x="956517" y="978151"/>
                      <a:pt x="1007303" y="929812"/>
                    </a:cubicBezTo>
                    <a:lnTo>
                      <a:pt x="1150027" y="1104601"/>
                    </a:lnTo>
                    <a:cubicBezTo>
                      <a:pt x="1008003" y="1234729"/>
                      <a:pt x="833932" y="1299706"/>
                      <a:pt x="627813" y="1299706"/>
                    </a:cubicBezTo>
                    <a:close/>
                    <a:moveTo>
                      <a:pt x="824125" y="312098"/>
                    </a:moveTo>
                    <a:cubicBezTo>
                      <a:pt x="767910" y="254652"/>
                      <a:pt x="694184" y="225929"/>
                      <a:pt x="602945" y="225929"/>
                    </a:cubicBezTo>
                    <a:cubicBezTo>
                      <a:pt x="514159" y="225929"/>
                      <a:pt x="439907" y="255353"/>
                      <a:pt x="380015" y="313849"/>
                    </a:cubicBezTo>
                    <a:cubicBezTo>
                      <a:pt x="320123" y="372521"/>
                      <a:pt x="282297" y="451333"/>
                      <a:pt x="266536" y="550462"/>
                    </a:cubicBezTo>
                    <a:lnTo>
                      <a:pt x="920442" y="550462"/>
                    </a:lnTo>
                    <a:cubicBezTo>
                      <a:pt x="912386" y="449056"/>
                      <a:pt x="880339" y="369543"/>
                      <a:pt x="824125" y="312098"/>
                    </a:cubicBez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581" name="Google Shape;581;p85"/>
              <p:cNvSpPr/>
              <p:nvPr/>
            </p:nvSpPr>
            <p:spPr>
              <a:xfrm>
                <a:off x="8208497" y="2670123"/>
                <a:ext cx="882090" cy="1631418"/>
              </a:xfrm>
              <a:custGeom>
                <a:rect b="b" l="l" r="r" t="t"/>
                <a:pathLst>
                  <a:path extrusionOk="0" h="1631418" w="882090">
                    <a:moveTo>
                      <a:pt x="247273" y="583913"/>
                    </a:moveTo>
                    <a:lnTo>
                      <a:pt x="0" y="583913"/>
                    </a:lnTo>
                    <a:lnTo>
                      <a:pt x="0" y="363939"/>
                    </a:lnTo>
                    <a:lnTo>
                      <a:pt x="247273" y="363939"/>
                    </a:lnTo>
                    <a:lnTo>
                      <a:pt x="247273" y="0"/>
                    </a:lnTo>
                    <a:lnTo>
                      <a:pt x="506453" y="0"/>
                    </a:lnTo>
                    <a:lnTo>
                      <a:pt x="506453" y="363939"/>
                    </a:lnTo>
                    <a:lnTo>
                      <a:pt x="882090" y="363939"/>
                    </a:lnTo>
                    <a:lnTo>
                      <a:pt x="882090" y="583913"/>
                    </a:lnTo>
                    <a:lnTo>
                      <a:pt x="506278" y="583913"/>
                    </a:lnTo>
                    <a:lnTo>
                      <a:pt x="506278" y="1141555"/>
                    </a:lnTo>
                    <a:cubicBezTo>
                      <a:pt x="506278" y="1234379"/>
                      <a:pt x="522214" y="1300581"/>
                      <a:pt x="553912" y="1340163"/>
                    </a:cubicBezTo>
                    <a:cubicBezTo>
                      <a:pt x="585609" y="1379744"/>
                      <a:pt x="639897" y="1399710"/>
                      <a:pt x="716775" y="1399535"/>
                    </a:cubicBezTo>
                    <a:cubicBezTo>
                      <a:pt x="750924" y="1399535"/>
                      <a:pt x="779819" y="1398134"/>
                      <a:pt x="803636" y="1395332"/>
                    </a:cubicBezTo>
                    <a:cubicBezTo>
                      <a:pt x="827452" y="1392529"/>
                      <a:pt x="853546" y="1388851"/>
                      <a:pt x="882090" y="1383948"/>
                    </a:cubicBezTo>
                    <a:lnTo>
                      <a:pt x="882090" y="1601645"/>
                    </a:lnTo>
                    <a:cubicBezTo>
                      <a:pt x="849517" y="1611103"/>
                      <a:pt x="816420" y="1618283"/>
                      <a:pt x="782796" y="1623012"/>
                    </a:cubicBezTo>
                    <a:cubicBezTo>
                      <a:pt x="744444" y="1628616"/>
                      <a:pt x="705742" y="1631419"/>
                      <a:pt x="666865" y="1631419"/>
                    </a:cubicBezTo>
                    <a:cubicBezTo>
                      <a:pt x="387020" y="1631419"/>
                      <a:pt x="247097" y="1478347"/>
                      <a:pt x="247097" y="1172380"/>
                    </a:cubicBezTo>
                    <a:lnTo>
                      <a:pt x="247273" y="583913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  <p:sp>
            <p:nvSpPr>
              <p:cNvPr id="582" name="Google Shape;582;p85"/>
              <p:cNvSpPr/>
              <p:nvPr/>
            </p:nvSpPr>
            <p:spPr>
              <a:xfrm>
                <a:off x="9214573" y="3004463"/>
                <a:ext cx="1227080" cy="1299705"/>
              </a:xfrm>
              <a:custGeom>
                <a:rect b="b" l="l" r="r" t="t"/>
                <a:pathLst>
                  <a:path extrusionOk="0" h="1299705" w="1227080">
                    <a:moveTo>
                      <a:pt x="1226906" y="1269932"/>
                    </a:moveTo>
                    <a:lnTo>
                      <a:pt x="972454" y="1269932"/>
                    </a:lnTo>
                    <a:lnTo>
                      <a:pt x="972454" y="1096369"/>
                    </a:lnTo>
                    <a:cubicBezTo>
                      <a:pt x="927272" y="1161346"/>
                      <a:pt x="869832" y="1211611"/>
                      <a:pt x="800134" y="1246814"/>
                    </a:cubicBezTo>
                    <a:cubicBezTo>
                      <a:pt x="730434" y="1282017"/>
                      <a:pt x="651104" y="1299706"/>
                      <a:pt x="562317" y="1299706"/>
                    </a:cubicBezTo>
                    <a:cubicBezTo>
                      <a:pt x="452866" y="1299706"/>
                      <a:pt x="356024" y="1271683"/>
                      <a:pt x="271615" y="1215814"/>
                    </a:cubicBezTo>
                    <a:cubicBezTo>
                      <a:pt x="187206" y="1159945"/>
                      <a:pt x="120834" y="1083059"/>
                      <a:pt x="72501" y="985156"/>
                    </a:cubicBezTo>
                    <a:cubicBezTo>
                      <a:pt x="24167" y="887253"/>
                      <a:pt x="0" y="775340"/>
                      <a:pt x="0" y="649240"/>
                    </a:cubicBezTo>
                    <a:cubicBezTo>
                      <a:pt x="0" y="522439"/>
                      <a:pt x="24517" y="410175"/>
                      <a:pt x="73727" y="312623"/>
                    </a:cubicBezTo>
                    <a:cubicBezTo>
                      <a:pt x="122936" y="215071"/>
                      <a:pt x="190883" y="138710"/>
                      <a:pt x="277569" y="83191"/>
                    </a:cubicBezTo>
                    <a:cubicBezTo>
                      <a:pt x="364429" y="27672"/>
                      <a:pt x="464074" y="0"/>
                      <a:pt x="576678" y="0"/>
                    </a:cubicBezTo>
                    <a:cubicBezTo>
                      <a:pt x="661437" y="0"/>
                      <a:pt x="737615" y="16463"/>
                      <a:pt x="805037" y="49389"/>
                    </a:cubicBezTo>
                    <a:cubicBezTo>
                      <a:pt x="871583" y="81615"/>
                      <a:pt x="929023" y="129603"/>
                      <a:pt x="972629" y="189150"/>
                    </a:cubicBezTo>
                    <a:lnTo>
                      <a:pt x="972629" y="29774"/>
                    </a:lnTo>
                    <a:lnTo>
                      <a:pt x="1227081" y="29774"/>
                    </a:lnTo>
                    <a:lnTo>
                      <a:pt x="1227081" y="1269932"/>
                    </a:lnTo>
                    <a:close/>
                    <a:moveTo>
                      <a:pt x="967550" y="463768"/>
                    </a:moveTo>
                    <a:cubicBezTo>
                      <a:pt x="939705" y="393187"/>
                      <a:pt x="895925" y="337493"/>
                      <a:pt x="836208" y="296685"/>
                    </a:cubicBezTo>
                    <a:cubicBezTo>
                      <a:pt x="776317" y="255878"/>
                      <a:pt x="707144" y="235387"/>
                      <a:pt x="628688" y="235387"/>
                    </a:cubicBezTo>
                    <a:cubicBezTo>
                      <a:pt x="517661" y="235387"/>
                      <a:pt x="429400" y="272691"/>
                      <a:pt x="363554" y="347125"/>
                    </a:cubicBezTo>
                    <a:cubicBezTo>
                      <a:pt x="297708" y="421559"/>
                      <a:pt x="264785" y="522264"/>
                      <a:pt x="264785" y="649240"/>
                    </a:cubicBezTo>
                    <a:cubicBezTo>
                      <a:pt x="264785" y="776916"/>
                      <a:pt x="296482" y="877971"/>
                      <a:pt x="359876" y="952405"/>
                    </a:cubicBezTo>
                    <a:cubicBezTo>
                      <a:pt x="423270" y="1027014"/>
                      <a:pt x="509256" y="1064144"/>
                      <a:pt x="617831" y="1064144"/>
                    </a:cubicBezTo>
                    <a:cubicBezTo>
                      <a:pt x="697862" y="1064144"/>
                      <a:pt x="769137" y="1043477"/>
                      <a:pt x="831830" y="1002320"/>
                    </a:cubicBezTo>
                    <a:cubicBezTo>
                      <a:pt x="894524" y="961162"/>
                      <a:pt x="939705" y="905643"/>
                      <a:pt x="967375" y="835763"/>
                    </a:cubicBezTo>
                    <a:lnTo>
                      <a:pt x="967550" y="463768"/>
                    </a:lnTo>
                    <a:close/>
                  </a:path>
                </a:pathLst>
              </a:custGeom>
              <a:solidFill>
                <a:srgbClr val="1C2B33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583" name="Google Shape;583;p85"/>
            <p:cNvGrpSpPr/>
            <p:nvPr/>
          </p:nvGrpSpPr>
          <p:grpSpPr>
            <a:xfrm>
              <a:off x="1751220" y="2553305"/>
              <a:ext cx="2635412" cy="1751564"/>
              <a:chOff x="1751220" y="2553305"/>
              <a:chExt cx="2635412" cy="1751564"/>
            </a:xfrm>
          </p:grpSpPr>
          <p:grpSp>
            <p:nvGrpSpPr>
              <p:cNvPr id="584" name="Google Shape;584;p85"/>
              <p:cNvGrpSpPr/>
              <p:nvPr/>
            </p:nvGrpSpPr>
            <p:grpSpPr>
              <a:xfrm>
                <a:off x="1751220" y="2553305"/>
                <a:ext cx="2635412" cy="1751564"/>
                <a:chOff x="1751220" y="2553305"/>
                <a:chExt cx="2635412" cy="1751564"/>
              </a:xfrm>
            </p:grpSpPr>
            <p:sp>
              <p:nvSpPr>
                <p:cNvPr id="585" name="Google Shape;585;p85"/>
                <p:cNvSpPr/>
                <p:nvPr/>
              </p:nvSpPr>
              <p:spPr>
                <a:xfrm>
                  <a:off x="3069540" y="3101490"/>
                  <a:ext cx="1317092" cy="1203379"/>
                </a:xfrm>
                <a:custGeom>
                  <a:rect b="b" l="l" r="r" t="t"/>
                  <a:pathLst>
                    <a:path extrusionOk="0" h="1203379" w="1317092">
                      <a:moveTo>
                        <a:pt x="1277166" y="226980"/>
                      </a:moveTo>
                      <a:lnTo>
                        <a:pt x="1020962" y="226980"/>
                      </a:lnTo>
                      <a:cubicBezTo>
                        <a:pt x="1049682" y="343622"/>
                        <a:pt x="1065618" y="472875"/>
                        <a:pt x="1065618" y="608958"/>
                      </a:cubicBezTo>
                      <a:cubicBezTo>
                        <a:pt x="1065618" y="804588"/>
                        <a:pt x="1001523" y="918253"/>
                        <a:pt x="868780" y="918253"/>
                      </a:cubicBezTo>
                      <a:cubicBezTo>
                        <a:pt x="741467" y="918253"/>
                        <a:pt x="680700" y="834187"/>
                        <a:pt x="439031" y="445378"/>
                      </a:cubicBezTo>
                      <a:lnTo>
                        <a:pt x="284573" y="187749"/>
                      </a:lnTo>
                      <a:cubicBezTo>
                        <a:pt x="242719" y="119795"/>
                        <a:pt x="202616" y="57095"/>
                        <a:pt x="164089" y="0"/>
                      </a:cubicBezTo>
                      <a:lnTo>
                        <a:pt x="21365" y="0"/>
                      </a:lnTo>
                      <a:lnTo>
                        <a:pt x="0" y="277420"/>
                      </a:lnTo>
                      <a:cubicBezTo>
                        <a:pt x="27669" y="322080"/>
                        <a:pt x="56915" y="370244"/>
                        <a:pt x="87561" y="421910"/>
                      </a:cubicBezTo>
                      <a:lnTo>
                        <a:pt x="216801" y="639257"/>
                      </a:lnTo>
                      <a:cubicBezTo>
                        <a:pt x="468452" y="1060466"/>
                        <a:pt x="608724" y="1203379"/>
                        <a:pt x="863002" y="1203379"/>
                      </a:cubicBezTo>
                      <a:cubicBezTo>
                        <a:pt x="1154755" y="1203379"/>
                        <a:pt x="1317093" y="967117"/>
                        <a:pt x="1317093" y="589868"/>
                      </a:cubicBezTo>
                      <a:cubicBezTo>
                        <a:pt x="1316918" y="463417"/>
                        <a:pt x="1302908" y="341346"/>
                        <a:pt x="1277166" y="2269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13000">
                      <a:srgbClr val="0064E0"/>
                    </a:gs>
                    <a:gs pos="82000">
                      <a:srgbClr val="2C7FF4"/>
                    </a:gs>
                    <a:gs pos="100000">
                      <a:srgbClr val="2C7FF4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586" name="Google Shape;586;p85"/>
                <p:cNvSpPr/>
                <p:nvPr/>
              </p:nvSpPr>
              <p:spPr>
                <a:xfrm>
                  <a:off x="3091079" y="2553305"/>
                  <a:ext cx="1255800" cy="775164"/>
                </a:xfrm>
                <a:custGeom>
                  <a:rect b="b" l="l" r="r" t="t"/>
                  <a:pathLst>
                    <a:path extrusionOk="0" h="775164" w="1255800">
                      <a:moveTo>
                        <a:pt x="533422" y="225929"/>
                      </a:moveTo>
                      <a:cubicBezTo>
                        <a:pt x="741992" y="225929"/>
                        <a:pt x="919916" y="451683"/>
                        <a:pt x="999597" y="775165"/>
                      </a:cubicBezTo>
                      <a:lnTo>
                        <a:pt x="1255801" y="775165"/>
                      </a:lnTo>
                      <a:cubicBezTo>
                        <a:pt x="1155455" y="329086"/>
                        <a:pt x="876311" y="0"/>
                        <a:pt x="551635" y="0"/>
                      </a:cubicBezTo>
                      <a:cubicBezTo>
                        <a:pt x="335534" y="0"/>
                        <a:pt x="166716" y="162704"/>
                        <a:pt x="13660" y="369543"/>
                      </a:cubicBezTo>
                      <a:lnTo>
                        <a:pt x="0" y="548010"/>
                      </a:lnTo>
                      <a:lnTo>
                        <a:pt x="142725" y="548010"/>
                      </a:lnTo>
                      <a:cubicBezTo>
                        <a:pt x="281772" y="332939"/>
                        <a:pt x="396652" y="225929"/>
                        <a:pt x="533422" y="2259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2C7FF4"/>
                    </a:gs>
                    <a:gs pos="13000">
                      <a:srgbClr val="2C7FF4"/>
                    </a:gs>
                    <a:gs pos="100000">
                      <a:srgbClr val="128DFF"/>
                    </a:gs>
                  </a:gsLst>
                  <a:lin ang="10800025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587" name="Google Shape;587;p85"/>
                <p:cNvSpPr/>
                <p:nvPr/>
              </p:nvSpPr>
              <p:spPr>
                <a:xfrm>
                  <a:off x="1751220" y="2553305"/>
                  <a:ext cx="1353343" cy="1751388"/>
                </a:xfrm>
                <a:custGeom>
                  <a:rect b="b" l="l" r="r" t="t"/>
                  <a:pathLst>
                    <a:path extrusionOk="0" h="1751388" w="1353343">
                      <a:moveTo>
                        <a:pt x="757228" y="0"/>
                      </a:moveTo>
                      <a:cubicBezTo>
                        <a:pt x="328529" y="0"/>
                        <a:pt x="0" y="557992"/>
                        <a:pt x="0" y="1148736"/>
                      </a:cubicBezTo>
                      <a:cubicBezTo>
                        <a:pt x="0" y="1518279"/>
                        <a:pt x="178800" y="1751389"/>
                        <a:pt x="478258" y="1751389"/>
                      </a:cubicBezTo>
                      <a:cubicBezTo>
                        <a:pt x="693834" y="1751389"/>
                        <a:pt x="848817" y="1649808"/>
                        <a:pt x="1124459" y="1168001"/>
                      </a:cubicBezTo>
                      <a:cubicBezTo>
                        <a:pt x="1124459" y="1168001"/>
                        <a:pt x="1239339" y="965190"/>
                        <a:pt x="1318319" y="825430"/>
                      </a:cubicBezTo>
                      <a:lnTo>
                        <a:pt x="1318319" y="825430"/>
                      </a:lnTo>
                      <a:lnTo>
                        <a:pt x="1353344" y="369543"/>
                      </a:lnTo>
                      <a:cubicBezTo>
                        <a:pt x="1143197" y="101931"/>
                        <a:pt x="967550" y="0"/>
                        <a:pt x="757228" y="0"/>
                      </a:cubicBezTo>
                      <a:close/>
                      <a:moveTo>
                        <a:pt x="914312" y="1037523"/>
                      </a:moveTo>
                      <a:cubicBezTo>
                        <a:pt x="690857" y="1387800"/>
                        <a:pt x="613628" y="1466263"/>
                        <a:pt x="489116" y="1466263"/>
                      </a:cubicBezTo>
                      <a:cubicBezTo>
                        <a:pt x="361102" y="1466263"/>
                        <a:pt x="284924" y="1353824"/>
                        <a:pt x="284924" y="1153465"/>
                      </a:cubicBezTo>
                      <a:cubicBezTo>
                        <a:pt x="284924" y="724725"/>
                        <a:pt x="498748" y="286177"/>
                        <a:pt x="753550" y="286177"/>
                      </a:cubicBezTo>
                      <a:cubicBezTo>
                        <a:pt x="891547" y="286177"/>
                        <a:pt x="1006952" y="365865"/>
                        <a:pt x="1183475" y="618766"/>
                      </a:cubicBezTo>
                      <a:cubicBezTo>
                        <a:pt x="1015883" y="876220"/>
                        <a:pt x="914312" y="1037523"/>
                        <a:pt x="914312" y="10375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64E0"/>
                    </a:gs>
                    <a:gs pos="36000">
                      <a:srgbClr val="0064E0"/>
                    </a:gs>
                    <a:gs pos="78000">
                      <a:srgbClr val="128DFF"/>
                    </a:gs>
                    <a:gs pos="100000">
                      <a:srgbClr val="128DFF"/>
                    </a:gs>
                  </a:gsLst>
                  <a:lin ang="1801379" scaled="0"/>
                </a:gra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  <p:sp>
              <p:nvSpPr>
                <p:cNvPr id="588" name="Google Shape;588;p85"/>
                <p:cNvSpPr/>
                <p:nvPr/>
              </p:nvSpPr>
              <p:spPr>
                <a:xfrm>
                  <a:off x="2504771" y="2553305"/>
                  <a:ext cx="849517" cy="1002319"/>
                </a:xfrm>
                <a:custGeom>
                  <a:rect b="b" l="l" r="r" t="t"/>
                  <a:pathLst>
                    <a:path extrusionOk="0" h="1002319" w="849517">
                      <a:moveTo>
                        <a:pt x="849517" y="735758"/>
                      </a:moveTo>
                      <a:cubicBezTo>
                        <a:pt x="514509" y="190901"/>
                        <a:pt x="291578" y="0"/>
                        <a:pt x="3678" y="0"/>
                      </a:cubicBezTo>
                      <a:lnTo>
                        <a:pt x="0" y="286177"/>
                      </a:lnTo>
                      <a:cubicBezTo>
                        <a:pt x="188431" y="286177"/>
                        <a:pt x="334483" y="434695"/>
                        <a:pt x="652155" y="969744"/>
                      </a:cubicBezTo>
                      <a:lnTo>
                        <a:pt x="671593" y="1002320"/>
                      </a:lnTo>
                      <a:lnTo>
                        <a:pt x="849517" y="735758"/>
                      </a:lnTo>
                      <a:close/>
                    </a:path>
                  </a:pathLst>
                </a:custGeom>
                <a:solidFill>
                  <a:srgbClr val="0064E0"/>
                </a:solidFill>
                <a:ln>
                  <a:noFill/>
                </a:ln>
              </p:spPr>
              <p:txBody>
                <a:bodyPr anchorCtr="0" anchor="ctr" bIns="22850" lIns="45725" spcFirstLastPara="1" rIns="45725" wrap="square" tIns="2285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900">
                    <a:solidFill>
                      <a:srgbClr val="000000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endParaRPr>
                </a:p>
              </p:txBody>
            </p:sp>
          </p:grpSp>
          <p:sp>
            <p:nvSpPr>
              <p:cNvPr id="589" name="Google Shape;589;p85"/>
              <p:cNvSpPr/>
              <p:nvPr/>
            </p:nvSpPr>
            <p:spPr>
              <a:xfrm>
                <a:off x="4034812" y="3064536"/>
                <a:ext cx="329229" cy="361311"/>
              </a:xfrm>
              <a:custGeom>
                <a:rect b="b" l="l" r="r" t="t"/>
                <a:pathLst>
                  <a:path extrusionOk="0" h="361311" w="329229">
                    <a:moveTo>
                      <a:pt x="311893" y="263934"/>
                    </a:moveTo>
                    <a:lnTo>
                      <a:pt x="311893" y="263934"/>
                    </a:lnTo>
                    <a:cubicBezTo>
                      <a:pt x="291053" y="170060"/>
                      <a:pt x="261983" y="81440"/>
                      <a:pt x="226258" y="0"/>
                    </a:cubicBezTo>
                    <a:lnTo>
                      <a:pt x="0" y="90547"/>
                    </a:lnTo>
                    <a:cubicBezTo>
                      <a:pt x="21890" y="144139"/>
                      <a:pt x="40628" y="202285"/>
                      <a:pt x="55864" y="263934"/>
                    </a:cubicBezTo>
                    <a:lnTo>
                      <a:pt x="55689" y="263934"/>
                    </a:lnTo>
                    <a:cubicBezTo>
                      <a:pt x="63394" y="295459"/>
                      <a:pt x="70224" y="328035"/>
                      <a:pt x="76003" y="361311"/>
                    </a:cubicBezTo>
                    <a:lnTo>
                      <a:pt x="329230" y="353080"/>
                    </a:lnTo>
                    <a:cubicBezTo>
                      <a:pt x="324326" y="322781"/>
                      <a:pt x="318547" y="293183"/>
                      <a:pt x="311893" y="263934"/>
                    </a:cubicBezTo>
                    <a:close/>
                  </a:path>
                </a:pathLst>
              </a:custGeom>
              <a:solidFill>
                <a:srgbClr val="2C7FF4"/>
              </a:solidFill>
              <a:ln>
                <a:noFill/>
              </a:ln>
            </p:spPr>
            <p:txBody>
              <a:bodyPr anchorCtr="0" anchor="ctr" bIns="22850" lIns="45725" spcFirstLastPara="1" rIns="45725" wrap="square" tIns="2285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900">
                  <a:solidFill>
                    <a:srgbClr val="000000"/>
                  </a:solidFill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White">
  <p:cSld name="SECTION_HEADER_2_1_2_3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4_Color">
  <p:cSld name="SECTION_HEADER_2_1_1">
    <p:bg>
      <p:bgPr>
        <a:solidFill>
          <a:schemeClr val="dk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5_Black">
  <p:cSld name="SECTION_HEADER_2_1_1_1">
    <p:bg>
      <p:bgPr>
        <a:solidFill>
          <a:schemeClr val="accent5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8"/>
          <p:cNvSpPr/>
          <p:nvPr/>
        </p:nvSpPr>
        <p:spPr>
          <a:xfrm>
            <a:off x="521036" y="1722056"/>
            <a:ext cx="707400" cy="550500"/>
          </a:xfrm>
          <a:prstGeom prst="rect">
            <a:avLst/>
          </a:prstGeom>
          <a:solidFill>
            <a:srgbClr val="4E439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88"/>
          <p:cNvSpPr/>
          <p:nvPr/>
        </p:nvSpPr>
        <p:spPr>
          <a:xfrm>
            <a:off x="1580556" y="1722056"/>
            <a:ext cx="703200" cy="550500"/>
          </a:xfrm>
          <a:prstGeom prst="rect">
            <a:avLst/>
          </a:prstGeom>
          <a:solidFill>
            <a:srgbClr val="00629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88"/>
          <p:cNvSpPr/>
          <p:nvPr/>
        </p:nvSpPr>
        <p:spPr>
          <a:xfrm>
            <a:off x="2646001" y="1722056"/>
            <a:ext cx="707400" cy="550500"/>
          </a:xfrm>
          <a:prstGeom prst="rect">
            <a:avLst/>
          </a:prstGeom>
          <a:solidFill>
            <a:srgbClr val="00719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88"/>
          <p:cNvSpPr/>
          <p:nvPr/>
        </p:nvSpPr>
        <p:spPr>
          <a:xfrm>
            <a:off x="3695404" y="1722056"/>
            <a:ext cx="708600" cy="550500"/>
          </a:xfrm>
          <a:prstGeom prst="rect">
            <a:avLst/>
          </a:prstGeom>
          <a:solidFill>
            <a:srgbClr val="007A8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88"/>
          <p:cNvSpPr/>
          <p:nvPr/>
        </p:nvSpPr>
        <p:spPr>
          <a:xfrm>
            <a:off x="4746016" y="1722056"/>
            <a:ext cx="708600" cy="550500"/>
          </a:xfrm>
          <a:prstGeom prst="rect">
            <a:avLst/>
          </a:prstGeom>
          <a:solidFill>
            <a:srgbClr val="1A763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8"/>
          <p:cNvSpPr/>
          <p:nvPr/>
        </p:nvSpPr>
        <p:spPr>
          <a:xfrm>
            <a:off x="5803704" y="1722056"/>
            <a:ext cx="708600" cy="550500"/>
          </a:xfrm>
          <a:prstGeom prst="rect">
            <a:avLst/>
          </a:prstGeom>
          <a:solidFill>
            <a:srgbClr val="CA311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8"/>
          <p:cNvSpPr/>
          <p:nvPr/>
        </p:nvSpPr>
        <p:spPr>
          <a:xfrm>
            <a:off x="6851279" y="1722056"/>
            <a:ext cx="708600" cy="550500"/>
          </a:xfrm>
          <a:prstGeom prst="rect">
            <a:avLst/>
          </a:prstGeom>
          <a:solidFill>
            <a:srgbClr val="A3303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88"/>
          <p:cNvSpPr/>
          <p:nvPr/>
        </p:nvSpPr>
        <p:spPr>
          <a:xfrm>
            <a:off x="7914364" y="1722056"/>
            <a:ext cx="708600" cy="550500"/>
          </a:xfrm>
          <a:prstGeom prst="rect">
            <a:avLst/>
          </a:prstGeom>
          <a:solidFill>
            <a:srgbClr val="633B6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88"/>
          <p:cNvSpPr/>
          <p:nvPr/>
        </p:nvSpPr>
        <p:spPr>
          <a:xfrm>
            <a:off x="521036" y="2870944"/>
            <a:ext cx="707400" cy="550500"/>
          </a:xfrm>
          <a:prstGeom prst="rect">
            <a:avLst/>
          </a:prstGeom>
          <a:solidFill>
            <a:srgbClr val="B5B5D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88"/>
          <p:cNvSpPr/>
          <p:nvPr/>
        </p:nvSpPr>
        <p:spPr>
          <a:xfrm>
            <a:off x="1580556" y="2870944"/>
            <a:ext cx="703200" cy="550500"/>
          </a:xfrm>
          <a:prstGeom prst="rect">
            <a:avLst/>
          </a:prstGeom>
          <a:solidFill>
            <a:srgbClr val="AFD3E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88"/>
          <p:cNvSpPr/>
          <p:nvPr/>
        </p:nvSpPr>
        <p:spPr>
          <a:xfrm>
            <a:off x="2646001" y="2870944"/>
            <a:ext cx="707400" cy="550500"/>
          </a:xfrm>
          <a:prstGeom prst="rect">
            <a:avLst/>
          </a:prstGeom>
          <a:solidFill>
            <a:srgbClr val="C8E7F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88"/>
          <p:cNvSpPr/>
          <p:nvPr/>
        </p:nvSpPr>
        <p:spPr>
          <a:xfrm>
            <a:off x="3695404" y="2870944"/>
            <a:ext cx="708600" cy="550500"/>
          </a:xfrm>
          <a:prstGeom prst="rect">
            <a:avLst/>
          </a:prstGeom>
          <a:solidFill>
            <a:srgbClr val="BFE0D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88"/>
          <p:cNvSpPr/>
          <p:nvPr/>
        </p:nvSpPr>
        <p:spPr>
          <a:xfrm>
            <a:off x="4746016" y="2870944"/>
            <a:ext cx="708600" cy="550500"/>
          </a:xfrm>
          <a:prstGeom prst="rect">
            <a:avLst/>
          </a:prstGeom>
          <a:solidFill>
            <a:srgbClr val="B2CDB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88"/>
          <p:cNvSpPr/>
          <p:nvPr/>
        </p:nvSpPr>
        <p:spPr>
          <a:xfrm>
            <a:off x="5803704" y="2870944"/>
            <a:ext cx="708600" cy="550500"/>
          </a:xfrm>
          <a:prstGeom prst="rect">
            <a:avLst/>
          </a:prstGeom>
          <a:solidFill>
            <a:srgbClr val="FBD6B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88"/>
          <p:cNvSpPr/>
          <p:nvPr/>
        </p:nvSpPr>
        <p:spPr>
          <a:xfrm>
            <a:off x="6851279" y="2870944"/>
            <a:ext cx="708600" cy="550500"/>
          </a:xfrm>
          <a:prstGeom prst="rect">
            <a:avLst/>
          </a:prstGeom>
          <a:solidFill>
            <a:srgbClr val="FBE3D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88"/>
          <p:cNvSpPr/>
          <p:nvPr/>
        </p:nvSpPr>
        <p:spPr>
          <a:xfrm>
            <a:off x="7914364" y="2870944"/>
            <a:ext cx="708600" cy="550500"/>
          </a:xfrm>
          <a:prstGeom prst="rect">
            <a:avLst/>
          </a:prstGeom>
          <a:solidFill>
            <a:srgbClr val="D4CAE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88"/>
          <p:cNvSpPr/>
          <p:nvPr/>
        </p:nvSpPr>
        <p:spPr>
          <a:xfrm>
            <a:off x="5025" y="0"/>
            <a:ext cx="91341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465A6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4" name="Google Shape;614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" showMasterSp="0">
  <p:cSld name="TITLE_AND_BODY_3">
    <p:bg>
      <p:bgPr>
        <a:solidFill>
          <a:srgbClr val="FFFFFF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1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17" name="Google Shape;617;p91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18" name="Google Shape;618;p91"/>
          <p:cNvSpPr txBox="1"/>
          <p:nvPr>
            <p:ph idx="12" type="sldNum"/>
          </p:nvPr>
        </p:nvSpPr>
        <p:spPr>
          <a:xfrm>
            <a:off x="8681905" y="4853113"/>
            <a:ext cx="127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19" name="Google Shape;619;p91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 1" showMasterSp="0">
  <p:cSld name="TITLE_AND_BODY_4">
    <p:bg>
      <p:bgPr>
        <a:solidFill>
          <a:srgbClr val="FFFFFF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2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22" name="Google Shape;622;p92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23" name="Google Shape;623;p92"/>
          <p:cNvSpPr txBox="1"/>
          <p:nvPr>
            <p:ph idx="12" type="sldNum"/>
          </p:nvPr>
        </p:nvSpPr>
        <p:spPr>
          <a:xfrm>
            <a:off x="8681905" y="4853113"/>
            <a:ext cx="127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24" name="Google Shape;624;p92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 2" showMasterSp="0">
  <p:cSld name="TITLE_AND_BODY_5">
    <p:bg>
      <p:bgPr>
        <a:solidFill>
          <a:srgbClr val="FFFFFF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3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27" name="Google Shape;627;p93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28" name="Google Shape;628;p93"/>
          <p:cNvSpPr txBox="1"/>
          <p:nvPr>
            <p:ph idx="12" type="sldNum"/>
          </p:nvPr>
        </p:nvSpPr>
        <p:spPr>
          <a:xfrm>
            <a:off x="8681905" y="4853113"/>
            <a:ext cx="127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29" name="Google Shape;629;p93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 3" showMasterSp="0">
  <p:cSld name="TITLE_AND_BODY_6">
    <p:bg>
      <p:bgPr>
        <a:solidFill>
          <a:srgbClr val="FFFFFF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4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32" name="Google Shape;632;p94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33" name="Google Shape;633;p94"/>
          <p:cNvSpPr txBox="1"/>
          <p:nvPr>
            <p:ph idx="12" type="sldNum"/>
          </p:nvPr>
        </p:nvSpPr>
        <p:spPr>
          <a:xfrm>
            <a:off x="8681905" y="4853113"/>
            <a:ext cx="127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7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34" name="Google Shape;634;p94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 4" showMasterSp="0">
  <p:cSld name="TITLE_AND_BODY_7">
    <p:bg>
      <p:bgPr>
        <a:solidFill>
          <a:srgbClr val="FFFFFF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5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37" name="Google Shape;637;p95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38" name="Google Shape;638;p95"/>
          <p:cNvSpPr txBox="1"/>
          <p:nvPr>
            <p:ph idx="12" type="sldNum"/>
          </p:nvPr>
        </p:nvSpPr>
        <p:spPr>
          <a:xfrm>
            <a:off x="8681905" y="4853113"/>
            <a:ext cx="127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39" name="Google Shape;639;p95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wo column_Image_1_1 5" showMasterSp="0">
  <p:cSld name="TITLE_AND_BODY_8">
    <p:bg>
      <p:bgPr>
        <a:solidFill>
          <a:srgbClr val="FFFFFF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6"/>
          <p:cNvSpPr txBox="1"/>
          <p:nvPr>
            <p:ph type="title"/>
          </p:nvPr>
        </p:nvSpPr>
        <p:spPr>
          <a:xfrm>
            <a:off x="360016" y="359999"/>
            <a:ext cx="844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Font typeface="Optimistic Display Medium"/>
              <a:buNone/>
              <a:defRPr sz="1800"/>
            </a:lvl1pPr>
            <a:lvl2pPr lvl="1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2pPr>
            <a:lvl3pPr lvl="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3pPr>
            <a:lvl4pPr lvl="3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4pPr>
            <a:lvl5pPr lvl="4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5pPr>
            <a:lvl6pPr lvl="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6pPr>
            <a:lvl7pPr lvl="6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7pPr>
            <a:lvl8pPr lvl="7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8pPr>
            <a:lvl9pPr lvl="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03B42"/>
              </a:buClr>
              <a:buSzPts val="1800"/>
              <a:buNone/>
              <a:defRPr/>
            </a:lvl9pPr>
          </a:lstStyle>
          <a:p/>
        </p:txBody>
      </p:sp>
      <p:sp>
        <p:nvSpPr>
          <p:cNvPr id="642" name="Google Shape;642;p96"/>
          <p:cNvSpPr txBox="1"/>
          <p:nvPr>
            <p:ph idx="1" type="body"/>
          </p:nvPr>
        </p:nvSpPr>
        <p:spPr>
          <a:xfrm>
            <a:off x="360013" y="803675"/>
            <a:ext cx="8448900" cy="30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•"/>
              <a:defRPr sz="1400"/>
            </a:lvl1pPr>
            <a:lvl2pPr indent="-3175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2pPr>
            <a:lvl3pPr indent="-31750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3pPr>
            <a:lvl4pPr indent="-317500" lvl="3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4pPr>
            <a:lvl5pPr indent="-317500" lvl="4" marL="22860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1400"/>
              <a:buFont typeface="Optimistic Text"/>
              <a:buChar char="﹘"/>
              <a:defRPr sz="1400"/>
            </a:lvl5pPr>
            <a:lvl6pPr indent="-342900" lvl="5" marL="2743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6pPr>
            <a:lvl7pPr indent="-342900" lvl="6" marL="3200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7pPr>
            <a:lvl8pPr indent="-342900" lvl="7" marL="36576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8pPr>
            <a:lvl9pPr indent="-342900" lvl="8" marL="41148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67788A"/>
              </a:buClr>
              <a:buSzPts val="1800"/>
              <a:buChar char="﹘"/>
              <a:defRPr/>
            </a:lvl9pPr>
          </a:lstStyle>
          <a:p/>
        </p:txBody>
      </p:sp>
      <p:sp>
        <p:nvSpPr>
          <p:cNvPr id="643" name="Google Shape;643;p96"/>
          <p:cNvSpPr txBox="1"/>
          <p:nvPr>
            <p:ph idx="12" type="sldNum"/>
          </p:nvPr>
        </p:nvSpPr>
        <p:spPr>
          <a:xfrm>
            <a:off x="8681905" y="4853113"/>
            <a:ext cx="127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88A"/>
              </a:buClr>
              <a:buSzPts val="600"/>
              <a:buFont typeface="Optimistic Text"/>
              <a:buNone/>
              <a:defRPr sz="1400">
                <a:solidFill>
                  <a:srgbClr val="67788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descr="Google Shape;99;p17" id="644" name="Google Shape;644;p96"/>
          <p:cNvPicPr preferRelativeResize="0"/>
          <p:nvPr/>
        </p:nvPicPr>
        <p:blipFill rotWithShape="1">
          <a:blip r:embed="rId2">
            <a:alphaModFix/>
          </a:blip>
          <a:srcRect b="26585" l="0" r="0" t="26585"/>
          <a:stretch/>
        </p:blipFill>
        <p:spPr>
          <a:xfrm>
            <a:off x="272080" y="4839198"/>
            <a:ext cx="620580" cy="1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7" name="Google Shape;647;p9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48" name="Google Shape;648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51" name="Google Shape;651;p9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52" name="Google Shape;652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55" name="Google Shape;655;p9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56" name="Google Shape;656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9" name="Google Shape;659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660" name="Google Shape;660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84" Type="http://schemas.openxmlformats.org/officeDocument/2006/relationships/slideLayout" Target="../slideLayouts/slideLayout95.xml"/><Relationship Id="rId83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53.xml"/><Relationship Id="rId86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52.xml"/><Relationship Id="rId85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55.xml"/><Relationship Id="rId88" Type="http://schemas.openxmlformats.org/officeDocument/2006/relationships/theme" Target="../theme/theme1.xml"/><Relationship Id="rId43" Type="http://schemas.openxmlformats.org/officeDocument/2006/relationships/slideLayout" Target="../slideLayouts/slideLayout54.xml"/><Relationship Id="rId87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80" Type="http://schemas.openxmlformats.org/officeDocument/2006/relationships/slideLayout" Target="../slideLayouts/slideLayout91.xml"/><Relationship Id="rId82" Type="http://schemas.openxmlformats.org/officeDocument/2006/relationships/slideLayout" Target="../slideLayouts/slideLayout93.xml"/><Relationship Id="rId8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73" Type="http://schemas.openxmlformats.org/officeDocument/2006/relationships/slideLayout" Target="../slideLayouts/slideLayout84.xml"/><Relationship Id="rId72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42.xml"/><Relationship Id="rId75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41.xml"/><Relationship Id="rId74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44.xml"/><Relationship Id="rId77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43.xml"/><Relationship Id="rId76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46.xml"/><Relationship Id="rId79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45.xml"/><Relationship Id="rId78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62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1.xml"/><Relationship Id="rId64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33.xml"/><Relationship Id="rId66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32.xml"/><Relationship Id="rId6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35.xml"/><Relationship Id="rId68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34.xml"/><Relationship Id="rId67" Type="http://schemas.openxmlformats.org/officeDocument/2006/relationships/slideLayout" Target="../slideLayouts/slideLayout78.xml"/><Relationship Id="rId60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6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22.xml"/><Relationship Id="rId5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1.xml"/><Relationship Id="rId5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24.xml"/><Relationship Id="rId5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23.xml"/><Relationship Id="rId5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26.xml"/><Relationship Id="rId5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25.xml"/><Relationship Id="rId5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49763" y="349763"/>
            <a:ext cx="38622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49763" y="1938525"/>
            <a:ext cx="3862200" cy="28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•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indent="-285750" lvl="1" marL="9144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indent="-285750" lvl="2" marL="13716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indent="-285750" lvl="3" marL="18288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indent="-285750" lvl="4" marL="22860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indent="-285750" lvl="5" marL="27432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indent="-285750" lvl="6" marL="32004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indent="-285750" lvl="7" marL="36576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indent="-285750" lvl="8" marL="4114800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  <p:sldLayoutId id="2147483731" r:id="rId73"/>
    <p:sldLayoutId id="2147483732" r:id="rId74"/>
    <p:sldLayoutId id="2147483733" r:id="rId75"/>
    <p:sldLayoutId id="2147483734" r:id="rId76"/>
    <p:sldLayoutId id="2147483735" r:id="rId77"/>
    <p:sldLayoutId id="2147483736" r:id="rId78"/>
    <p:sldLayoutId id="2147483737" r:id="rId79"/>
    <p:sldLayoutId id="2147483738" r:id="rId80"/>
    <p:sldLayoutId id="2147483739" r:id="rId81"/>
    <p:sldLayoutId id="2147483740" r:id="rId82"/>
    <p:sldLayoutId id="2147483741" r:id="rId83"/>
    <p:sldLayoutId id="2147483742" r:id="rId84"/>
    <p:sldLayoutId id="2147483743" r:id="rId85"/>
    <p:sldLayoutId id="2147483744" r:id="rId86"/>
    <p:sldLayoutId id="2147483745" r:id="rId8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220">
          <p15:clr>
            <a:srgbClr val="EA4335"/>
          </p15:clr>
        </p15:guide>
        <p15:guide id="4" orient="horz" pos="220">
          <p15:clr>
            <a:srgbClr val="EA4335"/>
          </p15:clr>
        </p15:guide>
        <p15:guide id="5" pos="5540">
          <p15:clr>
            <a:srgbClr val="EA4335"/>
          </p15:clr>
        </p15:guide>
        <p15:guide id="6" orient="horz" pos="3020">
          <p15:clr>
            <a:srgbClr val="EA4335"/>
          </p15:clr>
        </p15:guide>
        <p15:guide id="7" pos="664">
          <p15:clr>
            <a:srgbClr val="EA4335"/>
          </p15:clr>
        </p15:guide>
        <p15:guide id="8" pos="1107">
          <p15:clr>
            <a:srgbClr val="EA4335"/>
          </p15:clr>
        </p15:guide>
        <p15:guide id="9" pos="1551">
          <p15:clr>
            <a:srgbClr val="EA4335"/>
          </p15:clr>
        </p15:guide>
        <p15:guide id="10" pos="1994">
          <p15:clr>
            <a:srgbClr val="EA4335"/>
          </p15:clr>
        </p15:guide>
        <p15:guide id="11" pos="2438">
          <p15:clr>
            <a:srgbClr val="EA4335"/>
          </p15:clr>
        </p15:guide>
        <p15:guide id="12" pos="3325">
          <p15:clr>
            <a:srgbClr val="EA4335"/>
          </p15:clr>
        </p15:guide>
        <p15:guide id="13" pos="3768">
          <p15:clr>
            <a:srgbClr val="EA4335"/>
          </p15:clr>
        </p15:guide>
        <p15:guide id="14" pos="4212">
          <p15:clr>
            <a:srgbClr val="EA4335"/>
          </p15:clr>
        </p15:guide>
        <p15:guide id="15" pos="4656">
          <p15:clr>
            <a:srgbClr val="EA4335"/>
          </p15:clr>
        </p15:guide>
        <p15:guide id="16" pos="5099">
          <p15:clr>
            <a:srgbClr val="EA4335"/>
          </p15:clr>
        </p15:guide>
        <p15:guide id="17" pos="442">
          <p15:clr>
            <a:srgbClr val="EA4335"/>
          </p15:clr>
        </p15:guide>
        <p15:guide id="18" pos="886">
          <p15:clr>
            <a:srgbClr val="EA4335"/>
          </p15:clr>
        </p15:guide>
        <p15:guide id="19" pos="1329">
          <p15:clr>
            <a:srgbClr val="EA4335"/>
          </p15:clr>
        </p15:guide>
        <p15:guide id="20" pos="1773">
          <p15:clr>
            <a:srgbClr val="EA4335"/>
          </p15:clr>
        </p15:guide>
        <p15:guide id="21" pos="2216">
          <p15:clr>
            <a:srgbClr val="EA4335"/>
          </p15:clr>
        </p15:guide>
        <p15:guide id="22" pos="2660">
          <p15:clr>
            <a:srgbClr val="EA4335"/>
          </p15:clr>
        </p15:guide>
        <p15:guide id="23" pos="3103">
          <p15:clr>
            <a:srgbClr val="EA4335"/>
          </p15:clr>
        </p15:guide>
        <p15:guide id="24" pos="3547">
          <p15:clr>
            <a:srgbClr val="EA4335"/>
          </p15:clr>
        </p15:guide>
        <p15:guide id="25" pos="3990">
          <p15:clr>
            <a:srgbClr val="EA4335"/>
          </p15:clr>
        </p15:guide>
        <p15:guide id="26" pos="4434">
          <p15:clr>
            <a:srgbClr val="EA4335"/>
          </p15:clr>
        </p15:guide>
        <p15:guide id="27" pos="4877">
          <p15:clr>
            <a:srgbClr val="EA4335"/>
          </p15:clr>
        </p15:guide>
        <p15:guide id="28" pos="532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8.jpg"/><Relationship Id="rId8" Type="http://schemas.openxmlformats.org/officeDocument/2006/relationships/image" Target="../media/image7.jpg"/><Relationship Id="rId31" Type="http://schemas.openxmlformats.org/officeDocument/2006/relationships/image" Target="../media/image33.png"/><Relationship Id="rId30" Type="http://schemas.openxmlformats.org/officeDocument/2006/relationships/image" Target="../media/image29.png"/><Relationship Id="rId33" Type="http://schemas.openxmlformats.org/officeDocument/2006/relationships/image" Target="../media/image34.png"/><Relationship Id="rId32" Type="http://schemas.openxmlformats.org/officeDocument/2006/relationships/image" Target="../media/image30.png"/><Relationship Id="rId35" Type="http://schemas.openxmlformats.org/officeDocument/2006/relationships/image" Target="../media/image42.png"/><Relationship Id="rId34" Type="http://schemas.openxmlformats.org/officeDocument/2006/relationships/image" Target="../media/image32.png"/><Relationship Id="rId20" Type="http://schemas.openxmlformats.org/officeDocument/2006/relationships/image" Target="../media/image20.png"/><Relationship Id="rId22" Type="http://schemas.openxmlformats.org/officeDocument/2006/relationships/image" Target="../media/image22.png"/><Relationship Id="rId21" Type="http://schemas.openxmlformats.org/officeDocument/2006/relationships/image" Target="../media/image19.png"/><Relationship Id="rId24" Type="http://schemas.openxmlformats.org/officeDocument/2006/relationships/image" Target="../media/image25.png"/><Relationship Id="rId23" Type="http://schemas.openxmlformats.org/officeDocument/2006/relationships/image" Target="../media/image23.png"/><Relationship Id="rId26" Type="http://schemas.openxmlformats.org/officeDocument/2006/relationships/image" Target="../media/image28.png"/><Relationship Id="rId25" Type="http://schemas.openxmlformats.org/officeDocument/2006/relationships/image" Target="../media/image24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9" Type="http://schemas.openxmlformats.org/officeDocument/2006/relationships/image" Target="../media/image31.png"/><Relationship Id="rId11" Type="http://schemas.openxmlformats.org/officeDocument/2006/relationships/image" Target="../media/image16.png"/><Relationship Id="rId10" Type="http://schemas.openxmlformats.org/officeDocument/2006/relationships/image" Target="../media/image18.jpg"/><Relationship Id="rId13" Type="http://schemas.openxmlformats.org/officeDocument/2006/relationships/image" Target="../media/image5.jpg"/><Relationship Id="rId12" Type="http://schemas.openxmlformats.org/officeDocument/2006/relationships/image" Target="../media/image6.png"/><Relationship Id="rId15" Type="http://schemas.openxmlformats.org/officeDocument/2006/relationships/image" Target="../media/image14.jpg"/><Relationship Id="rId14" Type="http://schemas.openxmlformats.org/officeDocument/2006/relationships/image" Target="../media/image10.jpg"/><Relationship Id="rId17" Type="http://schemas.openxmlformats.org/officeDocument/2006/relationships/image" Target="../media/image21.png"/><Relationship Id="rId16" Type="http://schemas.openxmlformats.org/officeDocument/2006/relationships/image" Target="../media/image13.jpg"/><Relationship Id="rId19" Type="http://schemas.openxmlformats.org/officeDocument/2006/relationships/image" Target="../media/image17.png"/><Relationship Id="rId1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1"/>
          <p:cNvSpPr txBox="1"/>
          <p:nvPr>
            <p:ph type="title"/>
          </p:nvPr>
        </p:nvSpPr>
        <p:spPr>
          <a:xfrm>
            <a:off x="349763" y="3023313"/>
            <a:ext cx="83142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models as queryable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01"/>
          <p:cNvSpPr txBox="1"/>
          <p:nvPr>
            <p:ph idx="2" type="subTitle"/>
          </p:nvPr>
        </p:nvSpPr>
        <p:spPr>
          <a:xfrm>
            <a:off x="349763" y="327471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Romero Soriano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Research Scientist, FAIR, Meta AI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Adjunct professor, McGill University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Core Industry Member, Mila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Canada CIFAR AI Chair</a:t>
            </a:r>
            <a:endParaRPr b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0"/>
          <p:cNvSpPr/>
          <p:nvPr/>
        </p:nvSpPr>
        <p:spPr>
          <a:xfrm>
            <a:off x="5614075" y="2602825"/>
            <a:ext cx="1584300" cy="6075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World model</a:t>
            </a:r>
            <a:endParaRPr sz="1400"/>
          </a:p>
        </p:txBody>
      </p:sp>
      <p:sp>
        <p:nvSpPr>
          <p:cNvPr id="826" name="Google Shape;826;p110"/>
          <p:cNvSpPr/>
          <p:nvPr/>
        </p:nvSpPr>
        <p:spPr>
          <a:xfrm>
            <a:off x="1313650" y="2602825"/>
            <a:ext cx="1584300" cy="6075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ML model 2.0</a:t>
            </a:r>
            <a:endParaRPr sz="1400"/>
          </a:p>
        </p:txBody>
      </p:sp>
      <p:cxnSp>
        <p:nvCxnSpPr>
          <p:cNvPr id="827" name="Google Shape;827;p110"/>
          <p:cNvCxnSpPr>
            <a:stCxn id="826" idx="0"/>
            <a:endCxn id="825" idx="0"/>
          </p:cNvCxnSpPr>
          <p:nvPr/>
        </p:nvCxnSpPr>
        <p:spPr>
          <a:xfrm flipH="1" rot="-5400000">
            <a:off x="4255750" y="452875"/>
            <a:ext cx="600" cy="43005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8" name="Google Shape;828;p110"/>
          <p:cNvSpPr txBox="1"/>
          <p:nvPr/>
        </p:nvSpPr>
        <p:spPr>
          <a:xfrm>
            <a:off x="3258250" y="1964500"/>
            <a:ext cx="1995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Query the world model</a:t>
            </a:r>
            <a:endParaRPr sz="1400"/>
          </a:p>
        </p:txBody>
      </p:sp>
      <p:cxnSp>
        <p:nvCxnSpPr>
          <p:cNvPr id="829" name="Google Shape;829;p110"/>
          <p:cNvCxnSpPr>
            <a:stCxn id="825" idx="2"/>
            <a:endCxn id="826" idx="2"/>
          </p:cNvCxnSpPr>
          <p:nvPr/>
        </p:nvCxnSpPr>
        <p:spPr>
          <a:xfrm rot="5400000">
            <a:off x="4255675" y="1060375"/>
            <a:ext cx="600" cy="4300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30" name="Google Shape;830;p110"/>
          <p:cNvSpPr txBox="1"/>
          <p:nvPr/>
        </p:nvSpPr>
        <p:spPr>
          <a:xfrm>
            <a:off x="2570725" y="3507075"/>
            <a:ext cx="337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Generate data to improve the performance of ML model 2.0</a:t>
            </a:r>
            <a:endParaRPr sz="1400"/>
          </a:p>
        </p:txBody>
      </p:sp>
      <p:sp>
        <p:nvSpPr>
          <p:cNvPr id="831" name="Google Shape;831;p110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ct val="44000"/>
              <a:buNone/>
            </a:pPr>
            <a:r>
              <a:rPr lang="en" sz="2500"/>
              <a:t>Leveraging pre-trained generative models as world models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32" name="Google Shape;832;p110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Reyhane Askari</a:t>
            </a:r>
            <a:r>
              <a:rPr lang="en" sz="800"/>
              <a:t>,</a:t>
            </a:r>
            <a:r>
              <a:rPr lang="en" sz="800"/>
              <a:t> Mohammad </a:t>
            </a:r>
            <a:r>
              <a:rPr lang="en" sz="800"/>
              <a:t>Pezeshki</a:t>
            </a:r>
            <a:r>
              <a:rPr lang="en" sz="800"/>
              <a:t>, Florian Bordes, Michal Drozdzal, Adriana Romero-Soriano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1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LDM-FG: </a:t>
            </a:r>
            <a:r>
              <a:rPr lang="en" sz="2500"/>
              <a:t>Feedback-guided data synthesis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pic>
        <p:nvPicPr>
          <p:cNvPr id="838" name="Google Shape;838;p111"/>
          <p:cNvPicPr preferRelativeResize="0"/>
          <p:nvPr/>
        </p:nvPicPr>
        <p:blipFill rotWithShape="1">
          <a:blip r:embed="rId3">
            <a:alphaModFix/>
          </a:blip>
          <a:srcRect b="10968" l="0" r="0" t="0"/>
          <a:stretch/>
        </p:blipFill>
        <p:spPr>
          <a:xfrm>
            <a:off x="1136502" y="2198500"/>
            <a:ext cx="6870976" cy="13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11"/>
          <p:cNvSpPr/>
          <p:nvPr/>
        </p:nvSpPr>
        <p:spPr>
          <a:xfrm>
            <a:off x="3478325" y="1941825"/>
            <a:ext cx="2025000" cy="18903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111"/>
          <p:cNvSpPr/>
          <p:nvPr/>
        </p:nvSpPr>
        <p:spPr>
          <a:xfrm>
            <a:off x="5455800" y="2080250"/>
            <a:ext cx="1424400" cy="18903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111"/>
          <p:cNvSpPr/>
          <p:nvPr/>
        </p:nvSpPr>
        <p:spPr>
          <a:xfrm>
            <a:off x="6586100" y="2031925"/>
            <a:ext cx="1908900" cy="18903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1"/>
          <p:cNvSpPr/>
          <p:nvPr/>
        </p:nvSpPr>
        <p:spPr>
          <a:xfrm>
            <a:off x="2085725" y="1991525"/>
            <a:ext cx="2025000" cy="18903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111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Reyhane Askari, Mohammad Pezeshki, Florian Bordes, Michal Drozdzal, Adriana Romero-Soriano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2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LDM-FG: </a:t>
            </a:r>
            <a:r>
              <a:rPr lang="en" sz="2500"/>
              <a:t>Results (1)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pic>
        <p:nvPicPr>
          <p:cNvPr id="849" name="Google Shape;849;p112"/>
          <p:cNvPicPr preferRelativeResize="0"/>
          <p:nvPr/>
        </p:nvPicPr>
        <p:blipFill rotWithShape="1">
          <a:blip r:embed="rId3">
            <a:alphaModFix/>
          </a:blip>
          <a:srcRect b="8298" l="0" r="0" t="0"/>
          <a:stretch/>
        </p:blipFill>
        <p:spPr>
          <a:xfrm>
            <a:off x="943575" y="1932225"/>
            <a:ext cx="7256826" cy="2254844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12"/>
          <p:cNvSpPr txBox="1"/>
          <p:nvPr/>
        </p:nvSpPr>
        <p:spPr>
          <a:xfrm>
            <a:off x="1728525" y="4243075"/>
            <a:ext cx="76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Real data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851" name="Google Shape;851;p112"/>
          <p:cNvSpPr txBox="1"/>
          <p:nvPr/>
        </p:nvSpPr>
        <p:spPr>
          <a:xfrm>
            <a:off x="3972138" y="4274100"/>
            <a:ext cx="119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LDM generated data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852" name="Google Shape;852;p112"/>
          <p:cNvSpPr txBox="1"/>
          <p:nvPr/>
        </p:nvSpPr>
        <p:spPr>
          <a:xfrm>
            <a:off x="6165150" y="4274100"/>
            <a:ext cx="174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Feedback-guided generated data</a:t>
            </a:r>
            <a:endParaRPr i="1" sz="800">
              <a:solidFill>
                <a:schemeClr val="dk1"/>
              </a:solidFill>
            </a:endParaRPr>
          </a:p>
        </p:txBody>
      </p:sp>
      <p:sp>
        <p:nvSpPr>
          <p:cNvPr id="853" name="Google Shape;853;p112"/>
          <p:cNvSpPr txBox="1"/>
          <p:nvPr>
            <p:ph idx="1" type="body"/>
          </p:nvPr>
        </p:nvSpPr>
        <p:spPr>
          <a:xfrm>
            <a:off x="556429" y="1462025"/>
            <a:ext cx="50121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Effect of leveraging feedback from the classifier to generate data:</a:t>
            </a:r>
            <a:endParaRPr sz="1000"/>
          </a:p>
        </p:txBody>
      </p:sp>
      <p:sp>
        <p:nvSpPr>
          <p:cNvPr id="854" name="Google Shape;854;p112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Reyhane Askari, Mohammad Pezeshki, Florian Bordes, Michal Drozdzal, Adriana Romero-Soriano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13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LDM-FG: </a:t>
            </a:r>
            <a:r>
              <a:rPr lang="en" sz="2500"/>
              <a:t>Results (1)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60" name="Google Shape;860;p113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Reyhane Askari, Mohammad Pezeshki, Florian Bordes, Michal Drozdzal, Adriana Romero-Soriano</a:t>
            </a:r>
            <a:endParaRPr/>
          </a:p>
        </p:txBody>
      </p:sp>
      <p:pic>
        <p:nvPicPr>
          <p:cNvPr id="861" name="Google Shape;861;p113"/>
          <p:cNvPicPr preferRelativeResize="0"/>
          <p:nvPr/>
        </p:nvPicPr>
        <p:blipFill rotWithShape="1">
          <a:blip r:embed="rId3">
            <a:alphaModFix/>
          </a:blip>
          <a:srcRect b="0" l="0" r="0" t="8659"/>
          <a:stretch/>
        </p:blipFill>
        <p:spPr>
          <a:xfrm>
            <a:off x="330200" y="1825675"/>
            <a:ext cx="4944049" cy="262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550" y="1653749"/>
            <a:ext cx="3183576" cy="29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13"/>
          <p:cNvSpPr/>
          <p:nvPr/>
        </p:nvSpPr>
        <p:spPr>
          <a:xfrm>
            <a:off x="420050" y="3874375"/>
            <a:ext cx="4785900" cy="2682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864" name="Google Shape;864;p113"/>
          <p:cNvPicPr preferRelativeResize="0"/>
          <p:nvPr/>
        </p:nvPicPr>
        <p:blipFill rotWithShape="1">
          <a:blip r:embed="rId5">
            <a:alphaModFix/>
          </a:blip>
          <a:srcRect b="0" l="0" r="0" t="26884"/>
          <a:stretch/>
        </p:blipFill>
        <p:spPr>
          <a:xfrm>
            <a:off x="340000" y="3944700"/>
            <a:ext cx="4924449" cy="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113"/>
          <p:cNvSpPr txBox="1"/>
          <p:nvPr/>
        </p:nvSpPr>
        <p:spPr>
          <a:xfrm>
            <a:off x="2118675" y="4524400"/>
            <a:ext cx="1367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999999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ImageNet-LT</a:t>
            </a:r>
            <a:endParaRPr b="1" sz="210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4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LDM-FG: </a:t>
            </a:r>
            <a:r>
              <a:rPr lang="en" sz="2500"/>
              <a:t>Results (2) 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71" name="Google Shape;871;p114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Reyhane Askari, Mohammad Pezeshki, Florian Bordes, Michal Drozdzal, Adriana Romero-Soriano</a:t>
            </a:r>
            <a:endParaRPr/>
          </a:p>
        </p:txBody>
      </p:sp>
      <p:pic>
        <p:nvPicPr>
          <p:cNvPr id="872" name="Google Shape;872;p11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82" y="1965701"/>
            <a:ext cx="3881682" cy="240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14" title="Chart"/>
          <p:cNvPicPr preferRelativeResize="0"/>
          <p:nvPr/>
        </p:nvPicPr>
        <p:blipFill rotWithShape="1">
          <a:blip r:embed="rId4">
            <a:alphaModFix/>
          </a:blip>
          <a:srcRect b="0" l="0" r="-4482" t="-4482"/>
          <a:stretch/>
        </p:blipFill>
        <p:spPr>
          <a:xfrm>
            <a:off x="4572000" y="1933638"/>
            <a:ext cx="3985425" cy="24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5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LDM-FG: </a:t>
            </a:r>
            <a:r>
              <a:rPr lang="en" sz="2500"/>
              <a:t>Wrap Up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79" name="Google Shape;879;p115"/>
          <p:cNvSpPr txBox="1"/>
          <p:nvPr>
            <p:ph idx="1" type="body"/>
          </p:nvPr>
        </p:nvSpPr>
        <p:spPr>
          <a:xfrm>
            <a:off x="556429" y="1728100"/>
            <a:ext cx="50121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Effe</a:t>
            </a:r>
            <a:r>
              <a:rPr lang="en" sz="1100"/>
              <a:t>ct of leveraging fee</a:t>
            </a:r>
            <a:r>
              <a:rPr lang="en" sz="1100"/>
              <a:t>dback from the classifier to generate data:</a:t>
            </a:r>
            <a:endParaRPr sz="1100"/>
          </a:p>
        </p:txBody>
      </p:sp>
      <p:sp>
        <p:nvSpPr>
          <p:cNvPr id="880" name="Google Shape;880;p115"/>
          <p:cNvSpPr txBox="1"/>
          <p:nvPr/>
        </p:nvSpPr>
        <p:spPr>
          <a:xfrm>
            <a:off x="772850" y="2184475"/>
            <a:ext cx="6898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 achieve SOTA results on ImageNet-LT, with over </a:t>
            </a:r>
            <a:r>
              <a:rPr b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4% improvement 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on underrepresented classes while being </a:t>
            </a:r>
            <a:r>
              <a:rPr b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twice efficient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in terms of the number of generated synthetic samples. 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achieve SOTA on NICO++, with over </a:t>
            </a:r>
            <a:r>
              <a:rPr b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5% improvement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in worst group accuracy. 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achieve SOTA on Places-LT, with a </a:t>
            </a:r>
            <a:r>
              <a:rPr b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3.9% improvement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on underrepresented classes.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Our framework paves the path towards effectively leveraging high performing text-to-image models as data sources that can be queried to improve downstream applications.</a:t>
            </a:r>
            <a:endParaRPr sz="1100">
              <a:solidFill>
                <a:srgbClr val="5D687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D6879"/>
              </a:solidFill>
            </a:endParaRPr>
          </a:p>
        </p:txBody>
      </p:sp>
      <p:sp>
        <p:nvSpPr>
          <p:cNvPr id="881" name="Google Shape;881;p115"/>
          <p:cNvSpPr txBox="1"/>
          <p:nvPr>
            <p:ph idx="2" type="subTitle"/>
          </p:nvPr>
        </p:nvSpPr>
        <p:spPr>
          <a:xfrm>
            <a:off x="349774" y="349775"/>
            <a:ext cx="6219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Reyhane Askari, Mohammad Pezeshki, Florian Bordes, Michal Drozdzal, Adriana Romero-Soriano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6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Takeaways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87" name="Google Shape;887;p116"/>
          <p:cNvSpPr txBox="1"/>
          <p:nvPr/>
        </p:nvSpPr>
        <p:spPr>
          <a:xfrm>
            <a:off x="772850" y="1879675"/>
            <a:ext cx="6898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Progress in T2I models has been driven by image quality improvements.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Progress in image quality has come at the cost of  representation diversity and prompt-image consistency.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88" name="Google Shape;888;p116"/>
          <p:cNvSpPr txBox="1"/>
          <p:nvPr/>
        </p:nvSpPr>
        <p:spPr>
          <a:xfrm>
            <a:off x="684450" y="1539150"/>
            <a:ext cx="80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Are state-of-the-art image generative models optimized to work as world models?</a:t>
            </a:r>
            <a:endParaRPr b="1" sz="1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89" name="Google Shape;889;p116"/>
          <p:cNvSpPr txBox="1"/>
          <p:nvPr/>
        </p:nvSpPr>
        <p:spPr>
          <a:xfrm>
            <a:off x="758250" y="3085500"/>
            <a:ext cx="806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What’s the most effective way to query/control the generative model to produce samples that are useful for the ML </a:t>
            </a:r>
            <a:r>
              <a:rPr b="1" lang="en">
                <a:latin typeface="Optimistic Text"/>
                <a:ea typeface="Optimistic Text"/>
                <a:cs typeface="Optimistic Text"/>
                <a:sym typeface="Optimistic Text"/>
              </a:rPr>
              <a:t>downstream model</a:t>
            </a: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?</a:t>
            </a:r>
            <a:endParaRPr b="1" sz="1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90" name="Google Shape;890;p116"/>
          <p:cNvSpPr txBox="1"/>
          <p:nvPr/>
        </p:nvSpPr>
        <p:spPr>
          <a:xfrm>
            <a:off x="965350" y="3697500"/>
            <a:ext cx="689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Leveraging f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eedback guidance from a pre-trained classifier to drive the generation process results in samples that are more likely to improve the performance of the downstream task.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Different criteria yield notably different results and further effort should be devoted to devising effective criteria for feedback guidance.</a:t>
            </a:r>
            <a:endParaRPr sz="1800">
              <a:solidFill>
                <a:srgbClr val="5D687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7"/>
          <p:cNvSpPr txBox="1"/>
          <p:nvPr>
            <p:ph type="title"/>
          </p:nvPr>
        </p:nvSpPr>
        <p:spPr>
          <a:xfrm>
            <a:off x="349763" y="3023313"/>
            <a:ext cx="83142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models as queryable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117"/>
          <p:cNvSpPr txBox="1"/>
          <p:nvPr>
            <p:ph idx="2" type="subTitle"/>
          </p:nvPr>
        </p:nvSpPr>
        <p:spPr>
          <a:xfrm>
            <a:off x="349763" y="3274713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Romero Soriano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Research Scientist, FAIR, Meta AI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Adjunct professor, McGill University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Core Industry Member, Mila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Canada CIFAR AI Chair</a:t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2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br>
              <a:rPr lang="en" sz="2500">
                <a:solidFill>
                  <a:schemeClr val="accent5"/>
                </a:solidFill>
              </a:rPr>
            </a:br>
            <a:r>
              <a:rPr lang="en" sz="2500">
                <a:solidFill>
                  <a:schemeClr val="accent5"/>
                </a:solidFill>
              </a:rPr>
              <a:t>Training ML models without static datasets</a:t>
            </a:r>
            <a:endParaRPr sz="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02"/>
          <p:cNvSpPr/>
          <p:nvPr/>
        </p:nvSpPr>
        <p:spPr>
          <a:xfrm>
            <a:off x="5614075" y="2145625"/>
            <a:ext cx="1584300" cy="6075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World model</a:t>
            </a:r>
            <a:endParaRPr sz="1400"/>
          </a:p>
        </p:txBody>
      </p:sp>
      <p:sp>
        <p:nvSpPr>
          <p:cNvPr id="673" name="Google Shape;673;p102"/>
          <p:cNvSpPr/>
          <p:nvPr/>
        </p:nvSpPr>
        <p:spPr>
          <a:xfrm>
            <a:off x="1313650" y="2145625"/>
            <a:ext cx="1584300" cy="6075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ML model 2.0</a:t>
            </a:r>
            <a:endParaRPr sz="1400"/>
          </a:p>
        </p:txBody>
      </p:sp>
      <p:cxnSp>
        <p:nvCxnSpPr>
          <p:cNvPr id="674" name="Google Shape;674;p102"/>
          <p:cNvCxnSpPr>
            <a:stCxn id="673" idx="0"/>
            <a:endCxn id="672" idx="0"/>
          </p:cNvCxnSpPr>
          <p:nvPr/>
        </p:nvCxnSpPr>
        <p:spPr>
          <a:xfrm flipH="1" rot="-5400000">
            <a:off x="4255750" y="-4325"/>
            <a:ext cx="600" cy="43005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5" name="Google Shape;675;p102"/>
          <p:cNvSpPr txBox="1"/>
          <p:nvPr/>
        </p:nvSpPr>
        <p:spPr>
          <a:xfrm>
            <a:off x="3258250" y="1507300"/>
            <a:ext cx="1995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Query the world model</a:t>
            </a:r>
            <a:endParaRPr sz="1400"/>
          </a:p>
        </p:txBody>
      </p:sp>
      <p:cxnSp>
        <p:nvCxnSpPr>
          <p:cNvPr id="676" name="Google Shape;676;p102"/>
          <p:cNvCxnSpPr>
            <a:stCxn id="672" idx="2"/>
            <a:endCxn id="673" idx="2"/>
          </p:cNvCxnSpPr>
          <p:nvPr/>
        </p:nvCxnSpPr>
        <p:spPr>
          <a:xfrm rot="5400000">
            <a:off x="4255675" y="603175"/>
            <a:ext cx="600" cy="43005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77" name="Google Shape;677;p102"/>
          <p:cNvSpPr txBox="1"/>
          <p:nvPr/>
        </p:nvSpPr>
        <p:spPr>
          <a:xfrm>
            <a:off x="2570725" y="3049875"/>
            <a:ext cx="33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Generate data to learn a new task/skil</a:t>
            </a:r>
            <a:r>
              <a:rPr lang="en" sz="1400"/>
              <a:t>l</a:t>
            </a:r>
            <a:endParaRPr sz="1400"/>
          </a:p>
        </p:txBody>
      </p:sp>
      <p:sp>
        <p:nvSpPr>
          <p:cNvPr id="678" name="Google Shape;678;p102"/>
          <p:cNvSpPr txBox="1"/>
          <p:nvPr/>
        </p:nvSpPr>
        <p:spPr>
          <a:xfrm>
            <a:off x="5751025" y="3447700"/>
            <a:ext cx="327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World model:</a:t>
            </a:r>
            <a:endParaRPr b="1"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conditional </a:t>
            </a:r>
            <a:r>
              <a:rPr b="1"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generative model </a:t>
            </a:r>
            <a:endParaRPr b="1"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Provides an infinite data source</a:t>
            </a:r>
            <a:endParaRPr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Can be queried by steering the model to generate useful images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79" name="Google Shape;679;p102"/>
          <p:cNvSpPr txBox="1"/>
          <p:nvPr/>
        </p:nvSpPr>
        <p:spPr>
          <a:xfrm>
            <a:off x="311700" y="3447700"/>
            <a:ext cx="385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ML model 2.0:</a:t>
            </a:r>
            <a:endParaRPr b="1"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</a:t>
            </a:r>
            <a:r>
              <a:rPr b="1"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recognition, representation learning, </a:t>
            </a: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or </a:t>
            </a:r>
            <a:r>
              <a:rPr b="1"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foundation model </a:t>
            </a:r>
            <a:endParaRPr b="1"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Is data hungry and has ability to come up with queries (active learning/acquisition) to gather data</a:t>
            </a:r>
            <a:endParaRPr sz="9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Never stops learning – uses acquired knowledge to decide what is useful to improve its performance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3"/>
          <p:cNvSpPr txBox="1"/>
          <p:nvPr/>
        </p:nvSpPr>
        <p:spPr>
          <a:xfrm>
            <a:off x="758250" y="2015925"/>
            <a:ext cx="8343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World models should: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Yield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high quality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images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Be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consistent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with the input conditioning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Produce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diverse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samples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85" name="Google Shape;685;p103"/>
          <p:cNvSpPr txBox="1"/>
          <p:nvPr/>
        </p:nvSpPr>
        <p:spPr>
          <a:xfrm>
            <a:off x="684450" y="1691550"/>
            <a:ext cx="80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Are state-of-the-art image generative models optimized to work as world models?</a:t>
            </a:r>
            <a:endParaRPr b="1" sz="1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686" name="Google Shape;686;p103"/>
          <p:cNvSpPr txBox="1"/>
          <p:nvPr>
            <p:ph type="title"/>
          </p:nvPr>
        </p:nvSpPr>
        <p:spPr>
          <a:xfrm>
            <a:off x="758250" y="280822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accent5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Yet, SOTA generative models mostly optimize for user satisfaction (mostly quality, some consistency). </a:t>
            </a:r>
            <a:endParaRPr/>
          </a:p>
        </p:txBody>
      </p:sp>
      <p:grpSp>
        <p:nvGrpSpPr>
          <p:cNvPr id="687" name="Google Shape;687;p103"/>
          <p:cNvGrpSpPr/>
          <p:nvPr/>
        </p:nvGrpSpPr>
        <p:grpSpPr>
          <a:xfrm>
            <a:off x="732800" y="3309525"/>
            <a:ext cx="1427202" cy="1689526"/>
            <a:chOff x="732800" y="3309525"/>
            <a:chExt cx="1427202" cy="1689526"/>
          </a:xfrm>
        </p:grpSpPr>
        <p:pic>
          <p:nvPicPr>
            <p:cNvPr id="688" name="Google Shape;688;p10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2800" y="3567700"/>
              <a:ext cx="1427202" cy="1431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9" name="Google Shape;689;p103"/>
            <p:cNvSpPr txBox="1"/>
            <p:nvPr/>
          </p:nvSpPr>
          <p:spPr>
            <a:xfrm>
              <a:off x="849400" y="3309525"/>
              <a:ext cx="119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</a:rPr>
                <a:t>“Two dogs and a cat”</a:t>
              </a:r>
              <a:endParaRPr i="1"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690" name="Google Shape;690;p103"/>
          <p:cNvGrpSpPr/>
          <p:nvPr/>
        </p:nvGrpSpPr>
        <p:grpSpPr>
          <a:xfrm>
            <a:off x="2836150" y="3309525"/>
            <a:ext cx="1460402" cy="1703011"/>
            <a:chOff x="2836150" y="3309525"/>
            <a:chExt cx="1460402" cy="1703011"/>
          </a:xfrm>
        </p:grpSpPr>
        <p:pic>
          <p:nvPicPr>
            <p:cNvPr id="691" name="Google Shape;691;p10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36150" y="3554223"/>
              <a:ext cx="1460402" cy="1458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2" name="Google Shape;692;p103"/>
            <p:cNvSpPr txBox="1"/>
            <p:nvPr/>
          </p:nvSpPr>
          <p:spPr>
            <a:xfrm>
              <a:off x="3018100" y="3309525"/>
              <a:ext cx="1096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</a:rPr>
                <a:t>“A house in Europe”</a:t>
              </a:r>
              <a:endParaRPr i="1"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693" name="Google Shape;693;p103"/>
          <p:cNvGrpSpPr/>
          <p:nvPr/>
        </p:nvGrpSpPr>
        <p:grpSpPr>
          <a:xfrm>
            <a:off x="4923950" y="3295700"/>
            <a:ext cx="1460399" cy="1723651"/>
            <a:chOff x="4923950" y="3295700"/>
            <a:chExt cx="1460399" cy="1723651"/>
          </a:xfrm>
        </p:grpSpPr>
        <p:pic>
          <p:nvPicPr>
            <p:cNvPr id="694" name="Google Shape;694;p10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3950" y="3573518"/>
              <a:ext cx="1460399" cy="1445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103"/>
            <p:cNvSpPr txBox="1"/>
            <p:nvPr/>
          </p:nvSpPr>
          <p:spPr>
            <a:xfrm>
              <a:off x="5124050" y="3295700"/>
              <a:ext cx="1060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</a:rPr>
                <a:t>“A house in Africa”</a:t>
              </a:r>
              <a:endParaRPr i="1" sz="800">
                <a:solidFill>
                  <a:schemeClr val="dk1"/>
                </a:solidFill>
              </a:endParaRPr>
            </a:p>
          </p:txBody>
        </p:sp>
      </p:grpSp>
      <p:grpSp>
        <p:nvGrpSpPr>
          <p:cNvPr id="696" name="Google Shape;696;p103"/>
          <p:cNvGrpSpPr/>
          <p:nvPr/>
        </p:nvGrpSpPr>
        <p:grpSpPr>
          <a:xfrm>
            <a:off x="6980712" y="3295700"/>
            <a:ext cx="1460400" cy="1682889"/>
            <a:chOff x="6980712" y="3295700"/>
            <a:chExt cx="1460400" cy="1682889"/>
          </a:xfrm>
        </p:grpSpPr>
        <p:pic>
          <p:nvPicPr>
            <p:cNvPr id="697" name="Google Shape;697;p10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11750" y="3588163"/>
              <a:ext cx="1398332" cy="1390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8" name="Google Shape;698;p103"/>
            <p:cNvSpPr txBox="1"/>
            <p:nvPr/>
          </p:nvSpPr>
          <p:spPr>
            <a:xfrm>
              <a:off x="6980712" y="3295700"/>
              <a:ext cx="1460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</a:rPr>
                <a:t>“A house in South America”</a:t>
              </a:r>
              <a:endParaRPr i="1" sz="800">
                <a:solidFill>
                  <a:schemeClr val="dk1"/>
                </a:solidFill>
              </a:endParaRPr>
            </a:p>
          </p:txBody>
        </p:sp>
      </p:grpSp>
      <p:sp>
        <p:nvSpPr>
          <p:cNvPr id="699" name="Google Shape;699;p103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r>
              <a:rPr lang="en" sz="2500">
                <a:solidFill>
                  <a:schemeClr val="accent5"/>
                </a:solidFill>
              </a:rPr>
              <a:t>In light of the recent progress…</a:t>
            </a:r>
            <a:endParaRPr sz="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4"/>
          <p:cNvSpPr txBox="1"/>
          <p:nvPr/>
        </p:nvSpPr>
        <p:spPr>
          <a:xfrm>
            <a:off x="758250" y="2015925"/>
            <a:ext cx="8343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World models should: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Yield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high quality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images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Be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consistent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with the input conditioning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timistic Text"/>
              <a:buChar char="●"/>
            </a:pP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Produce </a:t>
            </a:r>
            <a:r>
              <a:rPr i="1" lang="en" sz="1100" u="sng">
                <a:latin typeface="Optimistic Text"/>
                <a:ea typeface="Optimistic Text"/>
                <a:cs typeface="Optimistic Text"/>
                <a:sym typeface="Optimistic Text"/>
              </a:rPr>
              <a:t>diverse</a:t>
            </a:r>
            <a:r>
              <a:rPr i="1" lang="en" sz="1100">
                <a:latin typeface="Optimistic Text"/>
                <a:ea typeface="Optimistic Text"/>
                <a:cs typeface="Optimistic Text"/>
                <a:sym typeface="Optimistic Text"/>
              </a:rPr>
              <a:t> samples</a:t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05" name="Google Shape;705;p104"/>
          <p:cNvSpPr txBox="1"/>
          <p:nvPr/>
        </p:nvSpPr>
        <p:spPr>
          <a:xfrm>
            <a:off x="684450" y="1691550"/>
            <a:ext cx="80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Are state-of-the-art image generative models optimized to work as world models?</a:t>
            </a:r>
            <a:endParaRPr b="1" sz="1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706" name="Google Shape;706;p104"/>
          <p:cNvSpPr txBox="1"/>
          <p:nvPr>
            <p:ph type="title"/>
          </p:nvPr>
        </p:nvSpPr>
        <p:spPr>
          <a:xfrm>
            <a:off x="758250" y="280822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accent5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Yet, SOTA generative models mostly optimize for user satisfaction (mostly quality, some consistency). </a:t>
            </a:r>
            <a:endParaRPr/>
          </a:p>
        </p:txBody>
      </p:sp>
      <p:sp>
        <p:nvSpPr>
          <p:cNvPr id="707" name="Google Shape;707;p104"/>
          <p:cNvSpPr txBox="1"/>
          <p:nvPr>
            <p:ph type="title"/>
          </p:nvPr>
        </p:nvSpPr>
        <p:spPr>
          <a:xfrm>
            <a:off x="349750" y="1325875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r>
              <a:rPr lang="en" sz="2500">
                <a:solidFill>
                  <a:schemeClr val="accent5"/>
                </a:solidFill>
              </a:rPr>
              <a:t>In light of the recent progress…</a:t>
            </a:r>
            <a:endParaRPr sz="7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4"/>
          <p:cNvSpPr txBox="1"/>
          <p:nvPr/>
        </p:nvSpPr>
        <p:spPr>
          <a:xfrm>
            <a:off x="758250" y="3695100"/>
            <a:ext cx="806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What’s the most effective way to query/control the generative model to produce samples</a:t>
            </a: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 that are useful for the ML model 2.0</a:t>
            </a:r>
            <a:r>
              <a:rPr b="1" lang="en" sz="1400">
                <a:latin typeface="Optimistic Text"/>
                <a:ea typeface="Optimistic Text"/>
                <a:cs typeface="Optimistic Text"/>
                <a:sym typeface="Optimistic Text"/>
              </a:rPr>
              <a:t>?</a:t>
            </a:r>
            <a:endParaRPr b="1" sz="14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5"/>
          <p:cNvSpPr txBox="1"/>
          <p:nvPr>
            <p:ph idx="4294967295" type="ctrTitle"/>
          </p:nvPr>
        </p:nvSpPr>
        <p:spPr>
          <a:xfrm>
            <a:off x="395275" y="1924800"/>
            <a:ext cx="80589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quality, consistent, and diverse generations </a:t>
            </a:r>
            <a:endParaRPr/>
          </a:p>
        </p:txBody>
      </p:sp>
      <p:sp>
        <p:nvSpPr>
          <p:cNvPr id="714" name="Google Shape;714;p105"/>
          <p:cNvSpPr txBox="1"/>
          <p:nvPr>
            <p:ph idx="2" type="subTitle"/>
          </p:nvPr>
        </p:nvSpPr>
        <p:spPr>
          <a:xfrm>
            <a:off x="349775" y="3274725"/>
            <a:ext cx="73929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DIG In: Evaluating geographic disparities in image generations</a:t>
            </a:r>
            <a:r>
              <a:rPr b="0" lang="en"/>
              <a:t>, M. Hall et al., 2023,</a:t>
            </a:r>
            <a:r>
              <a:rPr lang="en"/>
              <a:t> TMLR 2023, </a:t>
            </a:r>
            <a:r>
              <a:rPr i="1" lang="en"/>
              <a:t>featured certification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6"/>
          <p:cNvSpPr txBox="1"/>
          <p:nvPr>
            <p:ph idx="2" type="subTitle"/>
          </p:nvPr>
        </p:nvSpPr>
        <p:spPr>
          <a:xfrm>
            <a:off x="349774" y="349775"/>
            <a:ext cx="8097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Melissa Hall, Candace Ross, Adina Williams, Nicolas Carion, Michal Drozdzal, Adriana Romero-Soriano</a:t>
            </a:r>
            <a:endParaRPr sz="800"/>
          </a:p>
        </p:txBody>
      </p:sp>
      <p:sp>
        <p:nvSpPr>
          <p:cNvPr id="720" name="Google Shape;720;p106"/>
          <p:cNvSpPr txBox="1"/>
          <p:nvPr/>
        </p:nvSpPr>
        <p:spPr>
          <a:xfrm>
            <a:off x="6495388" y="1211225"/>
            <a:ext cx="2310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 Serif"/>
                <a:ea typeface="Roboto Serif"/>
                <a:cs typeface="Roboto Serif"/>
                <a:sym typeface="Roboto Serif"/>
              </a:rPr>
              <a:t>Object Consistency Indicator</a:t>
            </a:r>
            <a:endParaRPr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0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21" name="Google Shape;721;p106"/>
          <p:cNvSpPr txBox="1"/>
          <p:nvPr/>
        </p:nvSpPr>
        <p:spPr>
          <a:xfrm>
            <a:off x="5016512" y="2014350"/>
            <a:ext cx="1049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Roboto Serif"/>
                <a:ea typeface="Roboto Serif"/>
                <a:cs typeface="Roboto Serif"/>
                <a:sym typeface="Roboto Serif"/>
              </a:rPr>
              <a:t>Generated</a:t>
            </a:r>
            <a:endParaRPr sz="60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cxnSp>
        <p:nvCxnSpPr>
          <p:cNvPr id="722" name="Google Shape;722;p106"/>
          <p:cNvCxnSpPr/>
          <p:nvPr/>
        </p:nvCxnSpPr>
        <p:spPr>
          <a:xfrm flipH="1">
            <a:off x="5952813" y="1240500"/>
            <a:ext cx="900" cy="36675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3" name="Google Shape;723;p106"/>
          <p:cNvCxnSpPr/>
          <p:nvPr/>
        </p:nvCxnSpPr>
        <p:spPr>
          <a:xfrm flipH="1">
            <a:off x="2792713" y="1219075"/>
            <a:ext cx="6300" cy="36888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4" name="Google Shape;724;p106"/>
          <p:cNvSpPr txBox="1"/>
          <p:nvPr/>
        </p:nvSpPr>
        <p:spPr>
          <a:xfrm>
            <a:off x="2787388" y="2660713"/>
            <a:ext cx="539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Car</a:t>
            </a:r>
            <a:endParaRPr sz="7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725" name="Google Shape;725;p106"/>
          <p:cNvSpPr txBox="1"/>
          <p:nvPr/>
        </p:nvSpPr>
        <p:spPr>
          <a:xfrm>
            <a:off x="2733313" y="3785925"/>
            <a:ext cx="6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Cooking pot</a:t>
            </a:r>
            <a:endParaRPr sz="7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726" name="Google Shape;726;p106"/>
          <p:cNvGrpSpPr/>
          <p:nvPr/>
        </p:nvGrpSpPr>
        <p:grpSpPr>
          <a:xfrm>
            <a:off x="2420038" y="1211225"/>
            <a:ext cx="3960000" cy="3454100"/>
            <a:chOff x="2420038" y="1211225"/>
            <a:chExt cx="3960000" cy="3454100"/>
          </a:xfrm>
        </p:grpSpPr>
        <p:pic>
          <p:nvPicPr>
            <p:cNvPr id="727" name="Google Shape;727;p1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1413" y="2812363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1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51413" y="2215838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10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48449" y="4090000"/>
              <a:ext cx="575325" cy="57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10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8724" y="3478100"/>
              <a:ext cx="575325" cy="57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1" name="Google Shape;731;p106"/>
            <p:cNvGrpSpPr/>
            <p:nvPr/>
          </p:nvGrpSpPr>
          <p:grpSpPr>
            <a:xfrm>
              <a:off x="2420038" y="1211225"/>
              <a:ext cx="3960000" cy="3451138"/>
              <a:chOff x="2420038" y="1211225"/>
              <a:chExt cx="3960000" cy="3451138"/>
            </a:xfrm>
          </p:grpSpPr>
          <p:sp>
            <p:nvSpPr>
              <p:cNvPr id="732" name="Google Shape;732;p106"/>
              <p:cNvSpPr txBox="1"/>
              <p:nvPr/>
            </p:nvSpPr>
            <p:spPr>
              <a:xfrm>
                <a:off x="2420038" y="1211225"/>
                <a:ext cx="39600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000000"/>
                    </a:solidFill>
                    <a:latin typeface="Roboto Serif"/>
                    <a:ea typeface="Roboto Serif"/>
                    <a:cs typeface="Roboto Serif"/>
                    <a:sym typeface="Roboto Serif"/>
                  </a:rPr>
                  <a:t>Region-Object Indicator </a:t>
                </a:r>
                <a:endParaRPr sz="1100">
                  <a:solidFill>
                    <a:srgbClr val="000000"/>
                  </a:solidFill>
                  <a:latin typeface="Roboto Serif"/>
                  <a:ea typeface="Roboto Serif"/>
                  <a:cs typeface="Roboto Serif"/>
                  <a:sym typeface="Roboto Serif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000">
                  <a:solidFill>
                    <a:srgbClr val="000000"/>
                  </a:solidFill>
                  <a:latin typeface="Courier New"/>
                  <a:ea typeface="Courier New"/>
                  <a:cs typeface="Courier New"/>
                  <a:sym typeface="Courier New"/>
                </a:endParaRPr>
              </a:p>
            </p:txBody>
          </p:sp>
          <p:sp>
            <p:nvSpPr>
              <p:cNvPr id="733" name="Google Shape;733;p106"/>
              <p:cNvSpPr txBox="1"/>
              <p:nvPr/>
            </p:nvSpPr>
            <p:spPr>
              <a:xfrm>
                <a:off x="3836066" y="2014350"/>
                <a:ext cx="685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latin typeface="Roboto Serif"/>
                    <a:ea typeface="Roboto Serif"/>
                    <a:cs typeface="Roboto Serif"/>
                    <a:sym typeface="Roboto Serif"/>
                  </a:rPr>
                  <a:t>Generated</a:t>
                </a:r>
                <a:endParaRPr sz="600"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sp>
            <p:nvSpPr>
              <p:cNvPr id="734" name="Google Shape;734;p106"/>
              <p:cNvSpPr txBox="1"/>
              <p:nvPr/>
            </p:nvSpPr>
            <p:spPr>
              <a:xfrm>
                <a:off x="3244449" y="2014350"/>
                <a:ext cx="685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latin typeface="Roboto Serif"/>
                    <a:ea typeface="Roboto Serif"/>
                    <a:cs typeface="Roboto Serif"/>
                    <a:sym typeface="Roboto Serif"/>
                  </a:rPr>
                  <a:t>Real</a:t>
                </a:r>
                <a:endParaRPr sz="600"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sp>
            <p:nvSpPr>
              <p:cNvPr id="735" name="Google Shape;735;p106"/>
              <p:cNvSpPr txBox="1"/>
              <p:nvPr/>
            </p:nvSpPr>
            <p:spPr>
              <a:xfrm>
                <a:off x="4566599" y="2014350"/>
                <a:ext cx="685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latin typeface="Roboto Serif"/>
                    <a:ea typeface="Roboto Serif"/>
                    <a:cs typeface="Roboto Serif"/>
                    <a:sym typeface="Roboto Serif"/>
                  </a:rPr>
                  <a:t>Real</a:t>
                </a:r>
                <a:endParaRPr sz="600"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sp>
            <p:nvSpPr>
              <p:cNvPr id="736" name="Google Shape;736;p106"/>
              <p:cNvSpPr txBox="1"/>
              <p:nvPr/>
            </p:nvSpPr>
            <p:spPr>
              <a:xfrm>
                <a:off x="4581288" y="1539925"/>
                <a:ext cx="12543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highlight>
                      <a:srgbClr val="D9EAD3"/>
                    </a:highlight>
                    <a:latin typeface="Roboto Serif"/>
                    <a:ea typeface="Roboto Serif"/>
                    <a:cs typeface="Roboto Serif"/>
                    <a:sym typeface="Roboto Serif"/>
                  </a:rPr>
                  <a:t>High</a:t>
                </a:r>
                <a:r>
                  <a:rPr lang="en" sz="700">
                    <a:highlight>
                      <a:srgbClr val="D9EAD3"/>
                    </a:highlight>
                    <a:latin typeface="Roboto Serif"/>
                    <a:ea typeface="Roboto Serif"/>
                    <a:cs typeface="Roboto Serif"/>
                    <a:sym typeface="Roboto Serif"/>
                  </a:rPr>
                  <a:t> </a:t>
                </a:r>
                <a:endParaRPr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highlight>
                      <a:srgbClr val="D9EAD3"/>
                    </a:highlight>
                    <a:latin typeface="Roboto Serif"/>
                    <a:ea typeface="Roboto Serif"/>
                    <a:cs typeface="Roboto Serif"/>
                    <a:sym typeface="Roboto Serif"/>
                  </a:rPr>
                  <a:t>Realism &amp; Diversity Region-Objects</a:t>
                </a:r>
                <a:endParaRPr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sp>
            <p:nvSpPr>
              <p:cNvPr id="737" name="Google Shape;737;p106"/>
              <p:cNvSpPr txBox="1"/>
              <p:nvPr/>
            </p:nvSpPr>
            <p:spPr>
              <a:xfrm>
                <a:off x="3204238" y="1539925"/>
                <a:ext cx="14133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700">
                    <a:highlight>
                      <a:srgbClr val="F4CCCC"/>
                    </a:highlight>
                    <a:latin typeface="Roboto Serif"/>
                    <a:ea typeface="Roboto Serif"/>
                    <a:cs typeface="Roboto Serif"/>
                    <a:sym typeface="Roboto Serif"/>
                  </a:rPr>
                  <a:t>Low </a:t>
                </a:r>
                <a:endParaRPr b="1"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highlight>
                      <a:srgbClr val="F4CCCC"/>
                    </a:highlight>
                    <a:latin typeface="Roboto Serif"/>
                    <a:ea typeface="Roboto Serif"/>
                    <a:cs typeface="Roboto Serif"/>
                    <a:sym typeface="Roboto Serif"/>
                  </a:rPr>
                  <a:t>Realism &amp; Diversity Region-Objects</a:t>
                </a:r>
                <a:endParaRPr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pic>
            <p:nvPicPr>
              <p:cNvPr id="738" name="Google Shape;738;p10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299275" y="2212888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9" name="Google Shape;739;p10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300200" y="2809538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0" name="Google Shape;740;p10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645888" y="2212875"/>
                <a:ext cx="575324" cy="5753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1" name="Google Shape;741;p10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648838" y="2812362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2" name="Google Shape;742;p106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3912063" y="2809537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3" name="Google Shape;743;p106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3912063" y="2212887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4" name="Google Shape;744;p106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4634663" y="3470224"/>
                <a:ext cx="575350" cy="575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5" name="Google Shape;745;p106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4637638" y="4092963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6" name="Google Shape;746;p106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3299275" y="4074263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7" name="Google Shape;747;p106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3299275" y="3461363"/>
                <a:ext cx="569400" cy="56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8" name="Google Shape;748;p106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3926713" y="4074275"/>
                <a:ext cx="575325" cy="5753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9" name="Google Shape;749;p106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3912074" y="3461362"/>
                <a:ext cx="569400" cy="5694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50" name="Google Shape;750;p106"/>
              <p:cNvSpPr txBox="1"/>
              <p:nvPr/>
            </p:nvSpPr>
            <p:spPr>
              <a:xfrm>
                <a:off x="3568149" y="1891500"/>
                <a:ext cx="685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u="sng">
                    <a:latin typeface="Roboto Serif"/>
                    <a:ea typeface="Roboto Serif"/>
                    <a:cs typeface="Roboto Serif"/>
                    <a:sym typeface="Roboto Serif"/>
                  </a:rPr>
                  <a:t>Africa</a:t>
                </a:r>
                <a:endParaRPr sz="700" u="sng"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  <p:sp>
            <p:nvSpPr>
              <p:cNvPr id="751" name="Google Shape;751;p106"/>
              <p:cNvSpPr txBox="1"/>
              <p:nvPr/>
            </p:nvSpPr>
            <p:spPr>
              <a:xfrm>
                <a:off x="4894449" y="1896225"/>
                <a:ext cx="685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u="sng">
                    <a:latin typeface="Roboto Serif"/>
                    <a:ea typeface="Roboto Serif"/>
                    <a:cs typeface="Roboto Serif"/>
                    <a:sym typeface="Roboto Serif"/>
                  </a:rPr>
                  <a:t>Europe</a:t>
                </a:r>
                <a:endParaRPr sz="700" u="sng">
                  <a:latin typeface="Roboto Serif"/>
                  <a:ea typeface="Roboto Serif"/>
                  <a:cs typeface="Roboto Serif"/>
                  <a:sym typeface="Roboto Serif"/>
                </a:endParaRPr>
              </a:p>
            </p:txBody>
          </p:sp>
        </p:grpSp>
      </p:grpSp>
      <p:grpSp>
        <p:nvGrpSpPr>
          <p:cNvPr id="752" name="Google Shape;752;p106"/>
          <p:cNvGrpSpPr/>
          <p:nvPr/>
        </p:nvGrpSpPr>
        <p:grpSpPr>
          <a:xfrm>
            <a:off x="5888737" y="1741675"/>
            <a:ext cx="3213523" cy="2868350"/>
            <a:chOff x="5888737" y="1741675"/>
            <a:chExt cx="3213523" cy="2868350"/>
          </a:xfrm>
        </p:grpSpPr>
        <p:sp>
          <p:nvSpPr>
            <p:cNvPr id="753" name="Google Shape;753;p106"/>
            <p:cNvSpPr txBox="1"/>
            <p:nvPr/>
          </p:nvSpPr>
          <p:spPr>
            <a:xfrm>
              <a:off x="5888737" y="2063913"/>
              <a:ext cx="782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Low</a:t>
              </a:r>
              <a:r>
                <a:rPr lang="en"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 Consistency Model</a:t>
              </a:r>
              <a:endParaRPr sz="700">
                <a:highlight>
                  <a:srgbClr val="F4CCCC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54" name="Google Shape;754;p106"/>
            <p:cNvSpPr txBox="1"/>
            <p:nvPr/>
          </p:nvSpPr>
          <p:spPr>
            <a:xfrm>
              <a:off x="5893963" y="2674550"/>
              <a:ext cx="782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High</a:t>
              </a:r>
              <a:r>
                <a:rPr lang="en"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 Consistency Model</a:t>
              </a:r>
              <a:endParaRPr sz="700">
                <a:highlight>
                  <a:srgbClr val="D9EAD3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55" name="Google Shape;755;p106"/>
            <p:cNvSpPr txBox="1"/>
            <p:nvPr/>
          </p:nvSpPr>
          <p:spPr>
            <a:xfrm>
              <a:off x="6560535" y="1741675"/>
              <a:ext cx="125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Generated: 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"bag in Africa"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56" name="Google Shape;756;p106"/>
            <p:cNvSpPr txBox="1"/>
            <p:nvPr/>
          </p:nvSpPr>
          <p:spPr>
            <a:xfrm>
              <a:off x="7847960" y="1741675"/>
              <a:ext cx="1254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Generated: 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"bag in Europe"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pic>
          <p:nvPicPr>
            <p:cNvPr id="757" name="Google Shape;757;p106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486225" y="2030200"/>
              <a:ext cx="575325" cy="57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106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7898175" y="2033163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106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7225213" y="2033163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106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6633662" y="2024750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106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8489200" y="265247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106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7898188" y="265247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106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633663" y="265247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106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7225213" y="265247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106"/>
            <p:cNvSpPr txBox="1"/>
            <p:nvPr/>
          </p:nvSpPr>
          <p:spPr>
            <a:xfrm>
              <a:off x="7840760" y="3242700"/>
              <a:ext cx="1254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"hat in Europe"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66" name="Google Shape;766;p106"/>
            <p:cNvSpPr txBox="1"/>
            <p:nvPr/>
          </p:nvSpPr>
          <p:spPr>
            <a:xfrm>
              <a:off x="6551285" y="3236263"/>
              <a:ext cx="1254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"hat in Africa"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pic>
          <p:nvPicPr>
            <p:cNvPr id="767" name="Google Shape;767;p106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8486613" y="404062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8" name="Google Shape;768;p106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7895588" y="404062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106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7222613" y="404062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106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6613525" y="4040625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1" name="Google Shape;771;p106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6613538" y="3430300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106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7200463" y="3430300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106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7895588" y="3430300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106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8486613" y="3430300"/>
              <a:ext cx="569400" cy="56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106"/>
            <p:cNvSpPr txBox="1"/>
            <p:nvPr/>
          </p:nvSpPr>
          <p:spPr>
            <a:xfrm>
              <a:off x="5888749" y="3461338"/>
              <a:ext cx="782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Low</a:t>
              </a:r>
              <a:r>
                <a:rPr lang="en" sz="700"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 Consistency Model</a:t>
              </a:r>
              <a:endParaRPr sz="700">
                <a:highlight>
                  <a:srgbClr val="F4CCCC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76" name="Google Shape;776;p106"/>
            <p:cNvSpPr txBox="1"/>
            <p:nvPr/>
          </p:nvSpPr>
          <p:spPr>
            <a:xfrm>
              <a:off x="5893975" y="4071975"/>
              <a:ext cx="782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High</a:t>
              </a:r>
              <a:r>
                <a:rPr lang="en" sz="700"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 Consistency Model</a:t>
              </a:r>
              <a:endParaRPr sz="700">
                <a:highlight>
                  <a:srgbClr val="D9EAD3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</p:grpSp>
      <p:grpSp>
        <p:nvGrpSpPr>
          <p:cNvPr id="777" name="Google Shape;777;p106"/>
          <p:cNvGrpSpPr/>
          <p:nvPr/>
        </p:nvGrpSpPr>
        <p:grpSpPr>
          <a:xfrm>
            <a:off x="41738" y="1211225"/>
            <a:ext cx="2649311" cy="3146350"/>
            <a:chOff x="41738" y="1211225"/>
            <a:chExt cx="2649311" cy="3146350"/>
          </a:xfrm>
        </p:grpSpPr>
        <p:sp>
          <p:nvSpPr>
            <p:cNvPr id="778" name="Google Shape;778;p106"/>
            <p:cNvSpPr txBox="1"/>
            <p:nvPr/>
          </p:nvSpPr>
          <p:spPr>
            <a:xfrm>
              <a:off x="254863" y="1211225"/>
              <a:ext cx="2197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0000"/>
                  </a:solidFill>
                  <a:latin typeface="Roboto Serif"/>
                  <a:ea typeface="Roboto Serif"/>
                  <a:cs typeface="Roboto Serif"/>
                  <a:sym typeface="Roboto Serif"/>
                </a:rPr>
                <a:t>Region Indicator </a:t>
              </a:r>
              <a:endParaRPr sz="11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779" name="Google Shape;779;p106"/>
            <p:cNvSpPr txBox="1"/>
            <p:nvPr/>
          </p:nvSpPr>
          <p:spPr>
            <a:xfrm>
              <a:off x="246738" y="1913275"/>
              <a:ext cx="12072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700">
                  <a:solidFill>
                    <a:srgbClr val="000000"/>
                  </a:solidFill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Low </a:t>
              </a:r>
              <a:endParaRPr b="1" sz="700">
                <a:solidFill>
                  <a:srgbClr val="000000"/>
                </a:solidFill>
                <a:highlight>
                  <a:srgbClr val="F4CCCC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000000"/>
                  </a:solidFill>
                  <a:highlight>
                    <a:srgbClr val="F4CCCC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Realism &amp; Diversity Region</a:t>
              </a:r>
              <a:endParaRPr b="1" sz="700">
                <a:highlight>
                  <a:srgbClr val="F4CCCC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80" name="Google Shape;780;p106"/>
            <p:cNvSpPr txBox="1"/>
            <p:nvPr/>
          </p:nvSpPr>
          <p:spPr>
            <a:xfrm>
              <a:off x="1602763" y="1904850"/>
              <a:ext cx="10785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700">
                  <a:solidFill>
                    <a:srgbClr val="000000"/>
                  </a:solidFill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High</a:t>
              </a:r>
              <a:r>
                <a:rPr lang="en" sz="700">
                  <a:solidFill>
                    <a:srgbClr val="000000"/>
                  </a:solidFill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 </a:t>
              </a:r>
              <a:endParaRPr sz="700">
                <a:solidFill>
                  <a:srgbClr val="000000"/>
                </a:solidFill>
                <a:highlight>
                  <a:srgbClr val="D9EAD3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000000"/>
                  </a:solidFill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Realism &amp; Diversity </a:t>
              </a:r>
              <a:endParaRPr sz="700">
                <a:highlight>
                  <a:srgbClr val="D9EAD3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000000"/>
                  </a:solidFill>
                  <a:highlight>
                    <a:srgbClr val="D9EAD3"/>
                  </a:highlight>
                  <a:latin typeface="Roboto Serif"/>
                  <a:ea typeface="Roboto Serif"/>
                  <a:cs typeface="Roboto Serif"/>
                  <a:sym typeface="Roboto Serif"/>
                </a:rPr>
                <a:t>Region</a:t>
              </a:r>
              <a:endParaRPr b="1" sz="700">
                <a:highlight>
                  <a:srgbClr val="D9EAD3"/>
                </a:highlight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81" name="Google Shape;781;p106"/>
            <p:cNvSpPr txBox="1"/>
            <p:nvPr/>
          </p:nvSpPr>
          <p:spPr>
            <a:xfrm>
              <a:off x="380587" y="2353175"/>
              <a:ext cx="921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Roboto Serif"/>
                  <a:ea typeface="Roboto Serif"/>
                  <a:cs typeface="Roboto Serif"/>
                  <a:sym typeface="Roboto Serif"/>
                </a:rPr>
                <a:t>Africa</a:t>
              </a:r>
              <a:endParaRPr sz="7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82" name="Google Shape;782;p106"/>
            <p:cNvSpPr txBox="1"/>
            <p:nvPr/>
          </p:nvSpPr>
          <p:spPr>
            <a:xfrm>
              <a:off x="1555610" y="2344750"/>
              <a:ext cx="11301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latin typeface="Roboto Serif"/>
                  <a:ea typeface="Roboto Serif"/>
                  <a:cs typeface="Roboto Serif"/>
                  <a:sym typeface="Roboto Serif"/>
                </a:rPr>
                <a:t>Europe</a:t>
              </a:r>
              <a:endParaRPr sz="7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sp>
          <p:nvSpPr>
            <p:cNvPr id="783" name="Google Shape;783;p106"/>
            <p:cNvSpPr txBox="1"/>
            <p:nvPr/>
          </p:nvSpPr>
          <p:spPr>
            <a:xfrm>
              <a:off x="117938" y="3988275"/>
              <a:ext cx="231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Roboto Serif"/>
                  <a:ea typeface="Roboto Serif"/>
                  <a:cs typeface="Roboto Serif"/>
                  <a:sym typeface="Roboto Serif"/>
                </a:rPr>
                <a:t>* Data points denote different prompt templates and generative models.</a:t>
              </a:r>
              <a:endParaRPr sz="600">
                <a:latin typeface="Roboto Serif"/>
                <a:ea typeface="Roboto Serif"/>
                <a:cs typeface="Roboto Serif"/>
                <a:sym typeface="Roboto Serif"/>
              </a:endParaRPr>
            </a:p>
          </p:txBody>
        </p:sp>
        <p:pic>
          <p:nvPicPr>
            <p:cNvPr id="784" name="Google Shape;784;p106"/>
            <p:cNvPicPr preferRelativeResize="0"/>
            <p:nvPr/>
          </p:nvPicPr>
          <p:blipFill rotWithShape="1">
            <a:blip r:embed="rId35">
              <a:alphaModFix/>
            </a:blip>
            <a:srcRect b="0" l="5339" r="68068" t="54533"/>
            <a:stretch/>
          </p:blipFill>
          <p:spPr>
            <a:xfrm>
              <a:off x="1505337" y="2671925"/>
              <a:ext cx="1185711" cy="135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106"/>
            <p:cNvPicPr preferRelativeResize="0"/>
            <p:nvPr/>
          </p:nvPicPr>
          <p:blipFill rotWithShape="1">
            <a:blip r:embed="rId35">
              <a:alphaModFix/>
            </a:blip>
            <a:srcRect b="50397" l="0" r="68301" t="4133"/>
            <a:stretch/>
          </p:blipFill>
          <p:spPr>
            <a:xfrm>
              <a:off x="41738" y="2633350"/>
              <a:ext cx="1413301" cy="13588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6" name="Google Shape;786;p106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ct val="46046"/>
              <a:buNone/>
            </a:pPr>
            <a:r>
              <a:rPr lang="en" sz="2388"/>
              <a:t>DIG In: Quantifying geographic disparities in text-to-image models</a:t>
            </a:r>
            <a:endParaRPr sz="2388">
              <a:solidFill>
                <a:schemeClr val="dk1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"/>
              <a:buNone/>
            </a:pPr>
            <a:r>
              <a:t/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107"/>
          <p:cNvGrpSpPr/>
          <p:nvPr/>
        </p:nvGrpSpPr>
        <p:grpSpPr>
          <a:xfrm>
            <a:off x="879375" y="1638300"/>
            <a:ext cx="6652250" cy="1449850"/>
            <a:chOff x="788675" y="1333500"/>
            <a:chExt cx="6652250" cy="1449850"/>
          </a:xfrm>
        </p:grpSpPr>
        <p:sp>
          <p:nvSpPr>
            <p:cNvPr id="792" name="Google Shape;792;p107"/>
            <p:cNvSpPr/>
            <p:nvPr/>
          </p:nvSpPr>
          <p:spPr>
            <a:xfrm>
              <a:off x="2079025" y="1356550"/>
              <a:ext cx="5361900" cy="1426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EEEEEE"/>
            </a:solidFill>
            <a:ln cap="flat" cmpd="sng" w="9525">
              <a:solidFill>
                <a:srgbClr val="F9FBFD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400"/>
            </a:p>
          </p:txBody>
        </p:sp>
        <p:sp>
          <p:nvSpPr>
            <p:cNvPr id="793" name="Google Shape;793;p107"/>
            <p:cNvSpPr txBox="1"/>
            <p:nvPr/>
          </p:nvSpPr>
          <p:spPr>
            <a:xfrm>
              <a:off x="788675" y="1333500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/>
                <a:t>2021</a:t>
              </a:r>
              <a:endParaRPr b="1" sz="1400"/>
            </a:p>
          </p:txBody>
        </p:sp>
        <p:sp>
          <p:nvSpPr>
            <p:cNvPr id="794" name="Google Shape;794;p107"/>
            <p:cNvSpPr txBox="1"/>
            <p:nvPr/>
          </p:nvSpPr>
          <p:spPr>
            <a:xfrm>
              <a:off x="2129775" y="1333500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/>
                <a:t>2022</a:t>
              </a:r>
              <a:endParaRPr b="1" sz="1400"/>
            </a:p>
          </p:txBody>
        </p:sp>
        <p:sp>
          <p:nvSpPr>
            <p:cNvPr id="795" name="Google Shape;795;p107"/>
            <p:cNvSpPr txBox="1"/>
            <p:nvPr/>
          </p:nvSpPr>
          <p:spPr>
            <a:xfrm>
              <a:off x="3628475" y="1333500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/>
                <a:t>2023</a:t>
              </a:r>
              <a:endParaRPr b="1" sz="1400"/>
            </a:p>
          </p:txBody>
        </p:sp>
        <p:sp>
          <p:nvSpPr>
            <p:cNvPr id="796" name="Google Shape;796;p107"/>
            <p:cNvSpPr txBox="1"/>
            <p:nvPr/>
          </p:nvSpPr>
          <p:spPr>
            <a:xfrm>
              <a:off x="2607597" y="1799800"/>
              <a:ext cx="1710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LDM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v1.5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797" name="Google Shape;797;p107"/>
            <p:cNvSpPr txBox="1"/>
            <p:nvPr/>
          </p:nvSpPr>
          <p:spPr>
            <a:xfrm>
              <a:off x="4118672" y="1799800"/>
              <a:ext cx="1710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LDM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v2.1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798" name="Google Shape;798;p107"/>
            <p:cNvSpPr txBox="1"/>
            <p:nvPr/>
          </p:nvSpPr>
          <p:spPr>
            <a:xfrm>
              <a:off x="5125847" y="1799800"/>
              <a:ext cx="1710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LDM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Roboto Serif"/>
                  <a:ea typeface="Roboto Serif"/>
                  <a:cs typeface="Roboto Serif"/>
                  <a:sym typeface="Roboto Serif"/>
                </a:rPr>
                <a:t>API</a:t>
              </a:r>
              <a:endParaRPr b="1" sz="1100">
                <a:latin typeface="Roboto Serif"/>
                <a:ea typeface="Roboto Serif"/>
                <a:cs typeface="Roboto Serif"/>
                <a:sym typeface="Roboto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100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sp>
        <p:nvSpPr>
          <p:cNvPr id="799" name="Google Shape;799;p107"/>
          <p:cNvSpPr txBox="1"/>
          <p:nvPr/>
        </p:nvSpPr>
        <p:spPr>
          <a:xfrm>
            <a:off x="768888" y="3044850"/>
            <a:ext cx="21978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Image realism (quality)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Image diversity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Prompt-image consistency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0" name="Google Shape;800;p107"/>
          <p:cNvSpPr txBox="1"/>
          <p:nvPr/>
        </p:nvSpPr>
        <p:spPr>
          <a:xfrm>
            <a:off x="3247190" y="3088150"/>
            <a:ext cx="433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+/-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+/-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+/-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1" name="Google Shape;801;p107"/>
          <p:cNvSpPr txBox="1"/>
          <p:nvPr/>
        </p:nvSpPr>
        <p:spPr>
          <a:xfrm>
            <a:off x="4846071" y="3088150"/>
            <a:ext cx="27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2" name="Google Shape;802;p107"/>
          <p:cNvSpPr txBox="1"/>
          <p:nvPr/>
        </p:nvSpPr>
        <p:spPr>
          <a:xfrm>
            <a:off x="5871150" y="3088150"/>
            <a:ext cx="221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3" name="Google Shape;803;p107"/>
          <p:cNvSpPr txBox="1"/>
          <p:nvPr/>
        </p:nvSpPr>
        <p:spPr>
          <a:xfrm>
            <a:off x="924275" y="4401200"/>
            <a:ext cx="7745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877F2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Progress in image quality has come at the cost of geographic diversity and consistency.</a:t>
            </a:r>
            <a:endParaRPr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C2B33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07"/>
          <p:cNvSpPr txBox="1"/>
          <p:nvPr/>
        </p:nvSpPr>
        <p:spPr>
          <a:xfrm>
            <a:off x="5937375" y="3088150"/>
            <a:ext cx="221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+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Roboto Serif"/>
                <a:ea typeface="Roboto Serif"/>
                <a:cs typeface="Roboto Serif"/>
                <a:sym typeface="Roboto Serif"/>
              </a:rPr>
              <a:t>-</a:t>
            </a:r>
            <a:endParaRPr b="1" sz="1100"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5" name="Google Shape;805;p107"/>
          <p:cNvSpPr txBox="1"/>
          <p:nvPr>
            <p:ph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ct val="46046"/>
              <a:buNone/>
            </a:pPr>
            <a:r>
              <a:rPr lang="en" sz="2388"/>
              <a:t>DIG In: Results</a:t>
            </a:r>
            <a:endParaRPr sz="2388">
              <a:solidFill>
                <a:schemeClr val="dk1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"/>
              <a:buNone/>
            </a:pPr>
            <a:r>
              <a:t/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06" name="Google Shape;806;p107"/>
          <p:cNvSpPr txBox="1"/>
          <p:nvPr>
            <p:ph idx="4294967295" type="subTitle"/>
          </p:nvPr>
        </p:nvSpPr>
        <p:spPr>
          <a:xfrm>
            <a:off x="349774" y="349775"/>
            <a:ext cx="8097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Melissa Hall, Candace Ross, Adina Williams, Nicolas Carion, Michal Drozdzal, Adriana Romero-Soriano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8"/>
          <p:cNvSpPr txBox="1"/>
          <p:nvPr>
            <p:ph idx="4294967295" type="ctrTitle"/>
          </p:nvPr>
        </p:nvSpPr>
        <p:spPr>
          <a:xfrm>
            <a:off x="323550" y="615850"/>
            <a:ext cx="8496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500"/>
              <a:t>DIG In: Wrap Up</a:t>
            </a:r>
            <a:endParaRPr sz="2500">
              <a:solidFill>
                <a:schemeClr val="accent5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812" name="Google Shape;812;p108"/>
          <p:cNvSpPr txBox="1"/>
          <p:nvPr/>
        </p:nvSpPr>
        <p:spPr>
          <a:xfrm>
            <a:off x="772850" y="1773700"/>
            <a:ext cx="7466400" cy="2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introduced geodiversity indicators to measure the quality, diversity and 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consistency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of state-of-the-art text-to-image generative models.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benchmarked 5 SOTA models.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●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Our indicators highlighted disparities in real-world geographic representation, notably: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○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Existing models often have less realism and diversity of generations of objects when prompting with Africa and West Asia than Europe.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○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Prompting with geographic information  (“</a:t>
            </a:r>
            <a:r>
              <a:rPr i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object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” vs “</a:t>
            </a:r>
            <a:r>
              <a:rPr i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object in region</a:t>
            </a: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”) comes at a cost of prompt-consistency and diversity of generated images.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timistic Text"/>
              <a:buChar char="○"/>
            </a:pPr>
            <a:r>
              <a:rPr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Models exhibit more region-level disparities for some objects than others.</a:t>
            </a:r>
            <a:endParaRPr sz="1100">
              <a:solidFill>
                <a:schemeClr val="dk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D6879"/>
              </a:solidFill>
            </a:endParaRPr>
          </a:p>
        </p:txBody>
      </p:sp>
      <p:sp>
        <p:nvSpPr>
          <p:cNvPr id="813" name="Google Shape;813;p108"/>
          <p:cNvSpPr txBox="1"/>
          <p:nvPr/>
        </p:nvSpPr>
        <p:spPr>
          <a:xfrm>
            <a:off x="772850" y="3696900"/>
            <a:ext cx="7390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Of notable concern, we see from all three indicators that progress in image quality has come at the cost of real-world geographic representation. </a:t>
            </a:r>
            <a:endParaRPr b="1" sz="1900">
              <a:solidFill>
                <a:srgbClr val="595959"/>
              </a:solidFill>
            </a:endParaRPr>
          </a:p>
        </p:txBody>
      </p:sp>
      <p:sp>
        <p:nvSpPr>
          <p:cNvPr id="814" name="Google Shape;814;p108"/>
          <p:cNvSpPr txBox="1"/>
          <p:nvPr>
            <p:ph idx="2" type="subTitle"/>
          </p:nvPr>
        </p:nvSpPr>
        <p:spPr>
          <a:xfrm>
            <a:off x="349774" y="349775"/>
            <a:ext cx="80970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Melissa Hall, Candace Ross, Adina Williams, Nicolas Carion, Michal Drozdzal, Adriana Romero-Soriano</a:t>
            </a:r>
            <a:endParaRPr sz="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9"/>
          <p:cNvSpPr txBox="1"/>
          <p:nvPr>
            <p:ph idx="2" type="subTitle"/>
          </p:nvPr>
        </p:nvSpPr>
        <p:spPr>
          <a:xfrm>
            <a:off x="349774" y="3274725"/>
            <a:ext cx="6235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Feedback-guided data synthesis for </a:t>
            </a:r>
            <a:r>
              <a:rPr lang="en"/>
              <a:t>imbalanced</a:t>
            </a:r>
            <a:r>
              <a:rPr lang="en"/>
              <a:t> classification</a:t>
            </a:r>
            <a:r>
              <a:rPr b="0" lang="en"/>
              <a:t>, R. Askari Hemmat et al., </a:t>
            </a:r>
            <a:r>
              <a:rPr lang="en"/>
              <a:t>arXiv 2023.</a:t>
            </a:r>
            <a:endParaRPr/>
          </a:p>
        </p:txBody>
      </p:sp>
      <p:sp>
        <p:nvSpPr>
          <p:cNvPr id="820" name="Google Shape;820;p109"/>
          <p:cNvSpPr txBox="1"/>
          <p:nvPr>
            <p:ph idx="4294967295" type="ctrTitle"/>
          </p:nvPr>
        </p:nvSpPr>
        <p:spPr>
          <a:xfrm>
            <a:off x="395275" y="2305800"/>
            <a:ext cx="80589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Querying the generative model to produce samples that are useful for the ML model 2.0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eta_v1">
  <a:themeElements>
    <a:clrScheme name="Simple Light">
      <a:dk1>
        <a:srgbClr val="1C2B33"/>
      </a:dk1>
      <a:lt1>
        <a:srgbClr val="344854"/>
      </a:lt1>
      <a:dk2>
        <a:srgbClr val="465A69"/>
      </a:dk2>
      <a:lt2>
        <a:srgbClr val="67788A"/>
      </a:lt2>
      <a:accent1>
        <a:srgbClr val="CBD2D9"/>
      </a:accent1>
      <a:accent2>
        <a:srgbClr val="DEE3E9"/>
      </a:accent2>
      <a:accent3>
        <a:srgbClr val="F1F4F7"/>
      </a:accent3>
      <a:accent4>
        <a:srgbClr val="FFFFFF"/>
      </a:accent4>
      <a:accent5>
        <a:srgbClr val="000000"/>
      </a:accent5>
      <a:accent6>
        <a:srgbClr val="1877F2"/>
      </a:accent6>
      <a:hlink>
        <a:srgbClr val="1877F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